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311" r:id="rId4"/>
    <p:sldId id="306" r:id="rId5"/>
    <p:sldId id="318" r:id="rId6"/>
    <p:sldId id="316" r:id="rId7"/>
    <p:sldId id="319" r:id="rId8"/>
    <p:sldId id="317" r:id="rId9"/>
    <p:sldId id="307" r:id="rId10"/>
    <p:sldId id="320" r:id="rId11"/>
    <p:sldId id="312" r:id="rId12"/>
    <p:sldId id="314" r:id="rId13"/>
    <p:sldId id="313" r:id="rId14"/>
    <p:sldId id="315" r:id="rId15"/>
    <p:sldId id="30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65"/>
    <p:restoredTop sz="94633"/>
  </p:normalViewPr>
  <p:slideViewPr>
    <p:cSldViewPr snapToGrid="0" snapToObjects="1">
      <p:cViewPr varScale="1">
        <p:scale>
          <a:sx n="121" d="100"/>
          <a:sy n="121" d="100"/>
        </p:scale>
        <p:origin x="1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4T07:11:51.1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3197 28 8027,'-68'0'0,"3"0"0,24 0 0,-3 0 0,-4 0 0,-5 0 0,-2 0 0,-5 0 0,-1 0 0,-5 2 0,-4 0 0,0 3 0,-3-3 0,-1 0 0,1-1 0,0-1 0,1 0 0,1 3 0,2-2 0,-1 4 0,-2-1 0,2 3 0,-2 0 0,2 0 0,3-1 0,-1 1 0,4 0 0,0 0 0,12 0 0,5 0 0,3-1 0,-2 1 0,5 0 0,5 0 0,4 0 0,5 0 0,3 2 0,3 0 0,2 3 0,0-1 0,0 2 0,3 1 0,-3 0 0,2-1 0,0 1 0,-3 0 0,2-1 0,1-2 0,1-2 0,1-1 0,-1-2 0,-2 1 0,-2 0 0,-3 0 0,0 0 0,-5-1 0,1-2 0,-2 2 0,2-1 0,-3-2 0,1-1 0,1 1 0,3 0 0,3 0 0,-1-1 0,2-1 0,1 4 0,-1 0 0,1 2 0,-1 2 0,-1 0 0,-3 5 0,2-1 0,-4 5 0,3-2 0,-4 2 0,6-2 0,-3 2 0,3 1 0,1 1 0,4 1 0,1-1 0,4 1 0,3 2 0,2 2 0,0 2 0,3 2 0,2 1 0,-1 2 0,0-2 0,1 7 0,2-1 0,0 5 0,1-1 0,1 2 0,6 3 0,5 3 0,4 0 0,4-1 0,3 3 0,3 1 0,5 1 0,7 3 0,-5-10 0,5 5 0,-1-4 0,5 2 0,-1-4 0,1 0 0,-1-3 0,2 0 0,5-1 0,8 1 0,1-7 0,6 2 0,1 0 0,1 1 0,0 0 0,-3-3 0,-1-1 0,-4-2 0,7 4 0,-4-3 0,0-4 0,-1 0 0,-1-5 0,1-2 0,1-3 0,4 1 0,1-3 0,1 0 0,2-3 0,0 0 0,1-1 0,7 0 0,-2-3 0,6 0 0,-12-2 0,3 2 0,-3 0 0,-3 1 0,-7-1 0,1-1 0,-3 1 0,3-2 0,-1 0 0,4 0 0,1 0 0,-5 0 0,-1-1 0,4-2 0,-5 2 0,-5-1 0,-11-2 0,12-1 0,-14-1 0,11-1 0,-8 0 0,8 0 0,-10 0 0,-2 0 0,-1 0 0,1 0 0,0 0 0,-1 0 0,-3-3 0,5-2 0,-5-1 0,4-3 0,1 1 0,0-1 0,-3 1 0,0 1 0,0 0 0,3-2 0,0 0 0,-3-2 0,0 2 0,-1 0 0,-1 2 0,-3-2 0,-1 0 0,-3-3 0,-2 3 0,1-2 0,-3 2 0,2-3 0,-2 0 0,3-2 0,-3 0 0,7-4 0,-5 2 0,4 0 0,-1 0 0,4 0 0,-5 2 0,5-1 0,-5 4 0,0-3 0,0-1 0,-4-1 0,-1 0 0,-2 2 0,1-1 0,-1-1 0,-2 0 0,1 2 0,-1 0 0,2 1 0,1 1 0,-1 1 0,1 0 0,-1-3 0,2-1 0,0-1 0,-3-2 0,2-5 0,-2-1 0,1-3 0,-2 3 0,1-1 0,0 0 0,2-4 0,0 0 0,-5 6 0,0-2 0,-2 2 0,-1-3 0,-2 1 0,1 1 0,-3-1 0,0-1 0,-5 2 0,-2-1 0,-1 3 0,-1-1 0,0 2 0,0 0 0,0 3 0,0 0 0,0-3 0,0-1 0,0-2 0,0 1 0,0 1 0,0-3 0,0 3 0,0-4 0,-4 2 0,-3-5 0,-1 4 0,-5-7 0,3 7 0,-4 0 0,0 1 0,-5 0 0,-3-3 0,2 2 0,-8-2 0,3-1 0,-3 3 0,0 2 0,0 0 0,2 1 0,3-1 0,2 3 0,-2-1 0,2 2 0,0 3 0,-1-3 0,2 3 0,-7 0 0,4 0 0,-3 3 0,1-3 0,-1 3 0,-4-3 0,-3 2 0,1 0 0,-4-2 0,-2-1 0,1 0 0,4-3 0,3 0 0,-2-3 0,5 2 0,-4 1 0,1-3 0,3 3 0,2 1 0,-5-2 0,-2 3 0,-3-3 0,3 6 0,-2-1 0,-1 5 0,-4-3 0,5 2 0,-3-2 0,5 2 0,1 0 0,2 1 0,-1-1 0,3 3 0,-2-1 0,4 4 0,1-1 0,2 0 0,0 1 0,2 1 0,-1-2 0,1 1 0,-1-2 0,1-1 0,-1 2 0,1 0 0,-1 0 0,1 1 0,-1 2 0,2-2 0,0 1 0,4 1 0,3 0 0,-1 2 0,3-1 0,-1 3 0,-2 0 0,2 0 0,-2 0 0,-1 0 0,-3 0 0,-1 0 0,-2 0 0,0 0 0,-1 0 0,4 1 0,1 1 0,2 0 0,0 2 0,0-1 0,1 1 0,-1-2 0,0 0 0,1-1 0,-1-1 0,1 2 0,2 0 0,1 1 0,3-3 0,0 0 0,0 0 0,1 0 0,-1 0 0,0 0 0,0 0 0,-2 0 0,0 0 0,0 0 0,2 0 0,0 0 0,0 0 0,-9-16 0,-2-3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4T07:12:13.410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3868 116 8027,'-53'-7'0,"1"-1"0,-26-1 0,33 6 0,8 3 0,1 0 0,-5 0 0,3 0 0,2 0 0,1 0 0,1 0 0,3 0 0,4 0 0,3 0 0,3 0 0,1-2 0,2-1 0,-2 0 0,2 2 0,-1-1 0,-2-1 0,1 3 0,-1-2 0,1 0 0,-1-1 0,0 3 0,-1 0 0,-1 0 0,-4 0 0,0 0 0,0 0 0,-3 0 0,1 0 0,0 0 0,1 0 0,-2 0 0,3 0 0,2 0 0,-2 0 0,2 0 0,1 0 0,2 0 0,0 0 0,2 0 0,-1 0 0,1 0 0,-1 0 0,2 0 0,0 0 0,0-2 0,1 0 0,-1-3 0,0 3 0,0 0 0,0 2 0,3 0 0,0 0 0,-1 0 0,1 0 0,-3 0 0,1 0 0,-2 0 0,0 0 0,-1 0 0,1 0 0,-1 0 0,1 0 0,-1 0 0,1 0 0,-1 0 0,0 0 0,-2 0 0,0 0 0,-2 0 0,-3 0 0,1 0 0,2 0 0,-2 0 0,2 0 0,-1 0 0,6 0 0,4 0 0,2 0 0,0 0 0,3 0 0,-1 0 0,-1 0 0,-3 0 0,-3-2 0,0-1 0,-1-1 0,-3 1 0,1-1 0,-3 2 0,3-1 0,-1 2 0,-1-1 0,3 1 0,-2-1 0,2 1 0,0-2 0,3 3 0,0-3 0,2 3 0,-2 0 0,2-1 0,-3-1 0,0 1 0,-3-1 0,0 1 0,0 1 0,-3-3 0,0 1 0,0 0 0,-1 2 0,1-1 0,2-1 0,-2 1 0,2-1 0,-2 1 0,2 1 0,-2 0 0,2 0 0,1 0 0,-1 0 0,0 0 0,-2 0 0,2 0 0,-2 0 0,2 0 0,1 0 0,1 0 0,2 0 0,0 0 0,-1 0 0,-1 0 0,1 0 0,-3 0 0,1 0 0,-1 0 0,1 2 0,-3 1 0,2 2 0,-5 0 0,5 1 0,-5 0 0,2 1 0,-2 1 0,0 1 0,0-1 0,6 1 0,-1-1 0,2 1 0,3 2 0,0 2 0,0 4 0,-3 1 0,1 3 0,2 2 0,-1 2 0,3 3 0,-2 1 0,2-4 0,0 1 0,3 2 0,0-1 0,1 0 0,2-2 0,4 0 0,1-2 0,0 2 0,4-1 0,-1 1 0,1 2 0,1-2 0,0 2 0,0 0 0,0-2 0,0-1 0,0 0 0,1 1 0,1-2 0,3 5 0,4-1 0,-2 0 0,2-2 0,1 2 0,-1 3 0,3-1 0,-3-1 0,2-1 0,-2 0 0,0 1 0,-2-1 0,1-2 0,1 0 0,-1-1 0,1 1 0,0 1 0,1-3 0,-1 2 0,1-2 0,-2-1 0,3-1 0,-2 2 0,3 0 0,0-1 0,2 0 0,2 3 0,-2-5 0,2 3 0,4-1 0,0 1 0,3-3 0,0-2 0,2-2 0,4 3 0,2-4 0,4 4 0,2-2 0,2 1 0,3 3 0,1-1 0,3 1 0,-3 2 0,-3-4 0,1 2 0,-7-3 0,4 4 0,-3-1 0,-11-3 0,8 5 0,-6-4 0,5 4 0,-1-4 0,0-1 0,1-3 0,3 1 0,-2-3 0,0-2 0,0 0 0,2 0 0,-3 1 0,-1-3 0,-3 0 0,-2-2 0,3 0 0,2 0 0,-5 0 0,5-1 0,-1 2 0,0 1 0,6 1 0,-5 1 0,5-1 0,-10-3 0,3 0 0,-1 0 0,3 0 0,0-1 0,1 1 0,3-3 0,0-2 0,2 2 0,-5 1 0,5-1 0,1 0 0,1-2 0,-1 3 0,0-3 0,-1 3 0,2-3 0,5 3 0,-4-2 0,2 2 0,0 0 0,-5-3 0,3 4 0,4-2 0,-10 2 0,3 1 0,-6-2 0,2-1 0,-4 0 0,2 1 0,-2-3 0,-1 1 0,1-1 0,0 1 0,1-3 0,5 0 0,2 0 0,-2 2 0,-2 0 0,-1 3 0,1 0 0,1-1 0,-3 0 0,-2 1 0,-3 2 0,1-1 0,-3-2 0,-2 2 0,-3-4 0,0 0 0,2-2 0,1 0 0,-1 0 0,2 0 0,1 0 0,5 0 0,-3-3 0,2-1 0,2-2 0,3 2 0,-1 0 0,1 2 0,-3 1 0,0-1 0,-2 1 0,-2 1 0,-1 0 0,-4 0 0,3 0 0,-3 0 0,2-1 0,-4-1 0,4 0 0,1-2 0,3 2 0,-1 0 0,2-1 0,3 1 0,-1-1 0,2 3 0,-1 0 0,0 0 0,-4 0 0,-1 0 0,-2 0 0,-2 0 0,0 0 0,0 0 0,2 0 0,-2 0 0,2 0 0,-2 0 0,0-3 0,-1 2 0,1-4 0,-1 3 0,1-3 0,-1 3 0,1-2 0,-1 1 0,1-1 0,0-1 0,2-2 0,-1 1 0,3-1 0,-3 2 0,1 1 0,0-2 0,0-3 0,1 1 0,-1-4 0,0 0 0,-1-1 0,-6 0 0,1-2 0,4-1 0,-3 1 0,0-3 0,-3 3 0,1-1 0,-1-1 0,-2 1 0,0-3 0,-1 1 0,0 1 0,0-2 0,1 2 0,0-1 0,1 0 0,0 2 0,-3 4 0,0-2 0,-2 2 0,0-1 0,2-4 0,-4 0 0,2-4 0,-1 1 0,-1-1 0,0 1 0,-1-1 0,1 1 0,0 1 0,0 1 0,-3 3 0,-2-1 0,-1 2 0,-1 0 0,2 2 0,0-2 0,1 2 0,-3-4 0,0 2 0,0 0 0,0-1 0,3 0 0,-3 0 0,3-1 0,-3 2 0,0-1 0,0-4 0,0 3 0,0-7 0,0-1 0,0-5 0,0 1 0,-3-2 0,0 4 0,-1 1 0,-2 3 0,1-1 0,-1 2 0,-1 1 0,3-2 0,-1 0 0,1 3 0,-3-2 0,2 3 0,1 0 0,2 3 0,0 4 0,1 3 0,-2-2 0,-1 0 0,-9-4 0,2-2 0,-4 0 0,3 2 0,1 3 0,2-1 0,0-3 0,0 1 0,-3-1 0,5 1 0,0-2 0,2 1 0,0 1 0,3 2 0,-4 4 0,3-11 0,-4 7 0,0-6 0,-3 0 0,0 3 0,-1-1 0,0 3 0,2 1 0,1 0 0,-4 2 0,-3 0 0,1 0 0,-1-1 0,-3 2 0,0-2 0,0-2 0,-3-3 0,5 2 0,-2-2 0,1-1 0,1 1 0,0-2 0,2 2 0,0 0 0,1 3 0,-1-1 0,0 0 0,3 4 0,0 1 0,-1-1 0,-2 1 0,3 0 0,0 2 0,-1-3 0,-4-2 0,3 3 0,0-1 0,1 3 0,-5-3 0,3 2 0,-3-1 0,3-1 0,4 2 0,-3-4 0,1 3 0,2-1 0,-2 1 0,4 1 0,-2 1 0,3 1 0,-3 3 0,-3-6 0,-3 2 0,1-1 0,1 3 0,-3-1 0,3 0 0,-3 2 0,9-2 0,-7 5 0,4-5 0,-10 2 0,4 0 0,3 1 0,4 3 0,1 0 0,-3 0 0,-1-3 0,0 2 0,2-2 0,1 3 0,0-3 0,-3 3 0,-5-3 0,1 0 0,3 2 0,7-5 0,1 5 0,-1-5 0,0 5 0,-3-2 0,0 3 0,2 0 0,-2 0 0,-2-6 0,3 5 0,-7 1 0,9 1 0,0 8 0,-5-5 0,0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1T20:49:33.422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22 1,'87'0,"-5"0,-26 0,14 0,-4 0,24 0,2 0,0 0,-38 0,0 0,40 0,-35 0,1 0,-4 0,0 0,9 0,1 0,1 0,0 0,5 0,0 0,-5 0,0 0,4 0,-1 0,-12 0,-1 0,8 0,-1 0,-12 0,-1 0,4 0,0 0,-5 0,0 0,4 0,2 0,9 0,3 0,4 0,3 0,9-1,0 2,-7 2,3 1,-11-1,4 0,1 2,-1 0,0 2,1-1,-2 0,1-1,2 2,13 2,3 1,-4 0,-17-1,-3 0,2 1,14 3,2 0,-2 0,-7-1,-2 0,-2 1,21 4,-2 0,-1 1,-3-2,-13-3,-2-1,6 1,-1-2,-10-3,0 0,4 0,-1-1,-7-2,-2-1,0 0,0-1,0-2,-3-2,22 1,15 0,-29-6,8-7,-10-1,-9-4,-14 6,-1 1,-7 5,-5-4,3 9,-3-4,5 5,7-5,-5 4,11-10,16 4,-15-4,14-1,-33 1,-2 5,-6-3,0 8,0-8,3 8,-7 15,-3 5,-8 18,-5-4,-5 1,-2 5,1 3,-5 5,4 1,1 0,-5 6,9-4,-10 28,11-9,-12 20,12 1,-6-40,1 1,5 0,0 1,-2 8,-1-1,1-8,0 1,2 8,0-1,-5 27,6-33,0 0,0 31,0 8,0-32,0-2,0 15,0-21,0 1,0 41,0-5,0-31,0 1,0 33,0-38,0 2,0 0,0 0,0 1,0-2,0 38,0-29,0-1,0 12,0-12,0 0,0 13,-2-20,-2-1,-2 10,-6 5,1-49,6 11,0 6,5 18,0 8,0 7,0 20,0-40,0 2,3 7,1 1,0 1,1-2,9 35,-7-41,0-2,6 24,-5 5,3-16,-9-10,3-20,0-2,-4-18,3 4,-37-4,-4-10,-18 2,-13-19,23 10,-41-10,32 5,-1 0,-4-1,-23-5,19 9,-3-1,11-5,-2 0,-32 4,-1 0,23-5,-2 0,1 2,-5 0,3 1,-11-5,1-1,-11-3,-1 0,-3 2,-1 2,5 0,0 1,-1 7,1 1,1-5,1 2,8 7,4-2,17-4,1-1,-3 6,-1 1,4-3,2 0,-37-2,30 5,3-1,-8-11,-20 5,-1-1,21 2,-26 6,48 0,-37 0,15 0,7 0,-23 0,33 0,-19 0,14 0,-5 0,5 0,-21 0,18 0,-9 5,28-3,-5 8,4-9,1 10,-5-5,4 0,-6 5,7-10,-5 5,4-1,1-4,-5 10,4-10,-5 4,-1-5,-21 0,16 0,-16 0,21 6,0-5,0 4,1-5,-1 5,0-3,0 3,0 0,1-3,5 8,2-9,13 8,0-7,1 2,4 1,-4-4,5 8,-9-8,7 8,-7-8,15 8,-5-8,1 8,2 4,-11-5,5 4,-5-12,-4 0,10 5,1-4,1 8,-4-8,6 8,-9-8,11 8,-3-4,-6 5,9-4,-7 2,4-11,2-8,-1-7,1-20,5 9,-6-17,1-3,4 6,-6-34,6 15,-1-28,0 0,7 40,0-1,-1-5,1 0,-1-4,1-2,2-3,1-1,-3-1,0 0,3-5,-1 0,-2 0,-2 0,1-6,0 1,0 4,0-1,-4-8,-1-1,5 4,-2 0,-5-4,-2-2,4 2,0-2,-4-4,0-1,3 4,1 1,-3-2,0 5,8 21,0 3,-4-11,1 3,3-23,1 15,0-2,6 21,0 2,-3-9,0 2,4-39,0 7,0 0,0 17,6-2,1 18,6-13,0 16,-6 1,3 7,-8 7,3-6,-5 12,0-4,0 5,0-8,0 12,0-6,0 20,4-2,1 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1T20:49:39.453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41,'90'0,"-38"0,2 0,2 0,1 0,4 0,2 0,11 0,4 0,-10 0,4 0,0 0,-4 0,1 0,2 0,18 0,5 0,-2 0,-8 0,-1 0,1 0,8 0,3 0,0 0,3 0,2 0,1 0,-20 0,1 0,1 0,-1 0,1 0,0 0,0 0,1 0,2 0,1 0,0 0,0 0,0 1,1 0,-1-1,-2-2,-2-1,-1-2,-2 0,-7 1,25 2,-6-1,8-6,-10 0,-6 9,-10 0,7 0,2 0,2 0,6 4,1 0,-1-3,0 0,-2 2,2 2,-20-2,2 0,1 0,-2 0,-1 1,3-1,9 1,2-1,-2 1,-7 2,-1 0,-4-1,9-4,-4 0,0 3,-3 0,-20-4,-3 0,2 2,0 2,47-3,-33 5,4-6,-27 0,4 0,-20 0,0 0,-12 0,8 0,-16 35,6-6,-13 32,0 11,0-4,0 30,0-6,3-42,0 1,1-1,0 0,3 0,0 1,1 3,-1 1,0-4,1 1,-1 8,1-1,2-7,0-1,-1 8,-1 1,3 1,-1 0,-1 5,-2 2,1 4,0 0,0 0,0 0,0 0,0 0,0 0,0 0,0-5,0 0,0-1,-1-1,-2-4,-1-1,-1 1,0 0,-2-1,-2 1,1 0,0-1,0 1,0 0,0-1,0 1,0 0,0-1,0-2,0-4,0 33,-6-1,-7-28,-13 8,11 4,-2-10,17 11,0-7,0 0,0-1,0-6,0 5,-7 30,5-27,-5 33,1-34,-1-5,-6 3,7-14,-5-7,10-7,-9-8,9-10,-8 3,8 1,-26-8,12 0,-25-12,6 0,-15 0,-15 0,-2 0,-22 0,4 0,30 0,-2 0,1 0,-2 0,-8 0,-1 0,-1 0,0 0,-10 0,-1 0,-6 0,-1 0,-5 0,-2 0,-5 0,0 0,0 0,0 0,0 0,0 0,0 0,0 0,0 4,0 0,0 0,0 2,5 2,2 1,4 0,3-1,20 0,-1-1,-24 1,5 1,1 4,-7-4,-1-1,6 6,19-7,-1 1,15-1,2 0,-2 1,1-2,0-1,-1-2,-3 4,-1-1,3-4,1-2,-9 3,1 1,6-1,3 0,-44-1,32 4,0 0,-20-4,26 3,2 1,-18-4,16 9,1-10,7 4,7-5,-6 0,12 0,-11 0,5 0,-7 0,0 0,0 0,7 0,-5 0,11 0,-5 0,7-5,-1 4,7-9,-15 4,18 0,-17-4,19 9,-10-4,10 1,-10 2,10-7,-10 8,10-4,-10 5,10-4,-10 3,4-4,0 0,-4 4,-5-8,7 8,-5-4,14 5,5 0,-17-5,1 4,-11-3,3 4,12 5,-10 1,2 5,-5 1,7-1,7-1,7 1,4-2,-7-3,11-31,-2 3,5-32,7 13,-8-7,8-7,-3-1,-1-8,5-16,-11 4,11-14,-12-9,8 43,1-2,1-13,-2-2,-6 0,0-1,6-14,-1-1,-6 4,0-2,2-9,2-2,2 30,0-1,0 0,0 0,-1-1,2 0,1-3,1-2,0 2,-3 2,1 2,0 0,0-30,0 3,0 5,0 2,1 9,1 3,0 17,0 1,3-15,-1 2,-2 21,0 1,3-16,0-1,0 11,0 2,0 4,0 0,0 0,0-1,0 0,0 2,0-28,0-10,6 29,1-22,6 15,-6 0,-1-4,-6 23,0-8,0 26,0-4,0 10,0-4,0-1,0 0,0-7,0 1,0-1,0 1,0 5,0 2,0 5,0 1,0 0,0-4,0-1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1T20:49:45.585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13,'83'0,"7"0,-31 0,29 0,-4 0,-36 0,4 0,25 0,0 0,-24 0,0 0,37 0,2 0,-27 0,-1 0,19 0,2 0,-1 0,0 0,6 0,0 0,-5 0,0 0,6 0,-2 0,-10 0,-1 0,0 0,-1 0,-10 0,0 0,-1 0,-1 0,1 0,-1 0,-3 0,0 0,9 0,0 0,-5 0,2 0,9 0,0 0,-3 0,-1 0,4 0,0 0,-4 0,-2 0,1 0,0 0,6 0,-1 0,-4 0,1 0,3 0,0 0,-5 0,0 0,0 0,0 0,0 0,0 0,1 0,-2 0,-13 0,0 0,16 0,0 0,-20 0,0 0,14 0,-3 0,21 0,-28 0,-2 0,18 0,-16 0,1 0,24 0,-11 0,-1 0,9 0,1 0,-3 0,-20 0,-6 0,1 0,14 0,6 0,6 0,-13-6,-2 5,-2-5,2 6,-17 0,20 0,-30 0,18 0,-8 0,-5 0,4 0,-11 0,19 0,-17 0,11 0,-14 0,-7 0,-1 0,-5 0,-1 0,-1 9,-8 10,-3 2,-8 13,0-12,-5 10,-1-4,0 5,-4 7,3-5,1 11,-5-5,10 7,-11 23,11-11,-6 37,7-37,-3-3,-1 0,2 9,-5 0,0 3,5 20,-4-30,-1 1,3-9,0-1,-3 0,0 0,-1 1,1-1,1 0,-2 0,-5 1,-1-1,-10 42,5-43,-3 0,-14 43,15-45,0-2,-8 30,5-22,0-1,-6 21,7-18,1-1,-5 13,8 10,5 7,6-19,1-9,1-1,4-5,-5 37,7-30,0 6,0 1,0-7,0 5,0-19,0 38,0-33,0 28,0-28,0 7,0-6,0 6,0 0,0 1,0-6,0 4,0-13,0 0,0 5,0-4,0-1,0 5,0-11,0 19,0-17,0 6,0-17,5-6,-4 1,4-1,-1 5,-3-8,3 10,-4-6,0-1,0 7,0-10,5 12,-4-7,3 2,-4-3,0-1,0 5,0-3,0 2,0 1,0-8,0 11,0-12,0 7,-17-4,3-8,-15-3,8-8,1 0,-1 0,-5 0,-2 0,-12 0,-1 0,-14 0,-10 0,-8 0,-8 0,-1 0,9 0,19 0,0 0,-26 0,21 0,0 0,-9 0,10 0,2 0,-3 0,-2 0,-1 0,-9 0,-7 0,-16 0,21 0,-13 6,34-3,0 2,-28 8,-6 0,0 1,19-1,-14 0,0 1,-9 0,28-2,9-5,3 0,7 5,-8-4,0-2,3 1,-3 0,-2-1,-2-5,-2 6,0 0,-6-5,-15 1,-4 0,-15-3,28 0,0 0,9 0,4 0,-33 0,29 0,0 0,9 0,1 0,0 0,0 0,-5 0,0 0,3 0,1 0,-5 0,2 0,-23 0,19 0,2 0,-10 0,4-3,-1 0,-15 1,25-5,-2 1,-28 4,17-4,-3 0,18 5,1 0,-6-2,-1 0,-38 3,27-6,-22-1,9-1,-1-4,16 5,-4 0,21-4,-6 10,7-5,7 2,-6 2,12-8,-4 9,-1-9,-10 4,6-1,-4-3,15 9,5-9,2 9,5-4,1 5,-5-4,4-2,-4 1,-1-4,4 3,-10-5,10 5,0 1,3 0,0 4,-3-8,-6 3,11-4,-2 1,1-1,11-13,-6 1,13-14,0 10,0 0,0-1,0 0,0-7,0-6,0-1,0-7,0-15,0 12,0-44,0 24,0 13,0-1,0-36,0 36,0-1,0 8,0 1,0-42,0 35,0 0,0-31,0 30,0-2,0 6,0 0,0 4,0-1,0-7,0-1,0 8,0 1,0-42,0 35,0 0,0-31,0-8,0 40,0 0,0-25,0-14,0 37,0 4,0-3,0 5,0 0,0-13,0-16,0 1,0 7,0-13,0 26,0-18,0 15,0 14,0-2,0-36,3 36,-1 2,0-22,3 16,1 1,-5 0,4 12,-5-18,0 25,0-18,0 13,0-7,0 7,5 1,-4 7,9 5,-9 1,8 7,-8 0,3 0,1-1,-4 1,8-1,-8 0,8 1,-8-1,4 1,-1 0,1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1T20:49:57.297"/>
    </inkml:context>
    <inkml:brush xml:id="br0">
      <inkml:brushProperty name="width" value="0.4" units="cm"/>
      <inkml:brushProperty name="height" value="0.8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0 103,'85'0,"-1"0,-34 0,12 0,2 0,9 0,-14 0,2 0,30 0,-18 0,2 0,-17 0,0 0,18 0,2 0,1 0,0 0,4 0,2 0,-2 0,2 0,5 0,-1 0,-12 0,-4 0,-10 0,-5 0,29-6,-30-7,-5-24,-15 19,26-10,-12 28,39 0,-9 0,0 6,-7 1,-3 0,-14 4,12-10,-2 5,6-6,-1 0,-9 0,1 0,-1 0,1 0,0 0,-8 0,14 0,-19 0,19 0,-21 5,6-4,-7 5,0-6,-1 0,1 5,0-4,6 4,-4 1,12-5,-6 4,24 2,-26-6,23 11,-27-10,22 3,-14 0,40-3,-34 3,21-5,-16 0,-17 5,34-3,-33 3,25 1,5 2,-6-1,8 5,10-4,-39-1,39 6,-29-6,16 1,-9 3,6-9,15 9,-15-10,13 11,-21-11,-5 5,-2-1,-9-4,-14 4,-1-5,-13 0,-1 0,-10 0,7 0,2 0,1 0,3 0,-9 0,1 0,-1 0,5 0,-3 0,-2 0,3 0,-6 0,7 0,-3 0,0 0,-1 0,1 0,3 0,-7 0,10 0,-11 0,8 0,5 0,-12 0,12 0,-9 5,1-4,8 4,-12-1,6 1,-13 22,0 10,-6 20,-4 7,5-8,3 22,11-1,-8-27,1 1,2 4,1 0,-1-4,1 0,0 4,-1 0,1 0,0 0,-4-4,0 1,3 2,0 1,-6 1,0-2,2-2,1-1,0 5,-1-2,5 23,5 9,-7-11,0 0,1 13,-7-22,4 5,-4-14,0 4,4-11,-10 12,4-13,-5 21,5-25,-4 23,4-18,-5 14,0 7,0-5,0 22,0-34,0 22,0-25,0 5,0-1,0-7,0-1,0-5,0 4,0-11,-10 19,3-17,-4 11,1-20,9 4,-8-10,8-1,-9 7,9-10,-8 12,8-10,-4 1,1-1,2 1,-7-1,8 1,-9 5,9 2,-8-1,7 5,-7-10,3 10,-5-4,0 5,0 0,0-5,0 4,0-4,0-1,0 5,1-10,-1 10,0-10,5 4,-3 0,3-4,-10 25,4-16,0 12,7-12,1-9,3 10,-8-10,7 10,-2-10,-1-1,0 3,0-8,-4 8,-10-14,-5-1,-19-9,8 0,-26 0,9 0,-20 0,15 0,-30-7,7-1,26 3,-2 1,6 1,0 0,-4 3,-2 0,-4 0,-2 0,-4 0,-2 0,-9 0,-1 0,5 0,-1 0,-13 0,-3 0,5 0,-1 0,-10 0,-2 0,1 0,0 0,0-4,0 0,0 3,0 0,6-3,0 0,1 4,0 0,5-3,2-1,9 3,1 0,-4-6,2-1,12 7,2 0,-5-2,0-1,5 4,1 0,-6-3,0-1,4 3,0 0,-4-2,1-1,4 1,0-1,2 3,-3 1,-25-3,-2-1,22 0,-1 1,-20 2,1 0,25-2,2 0,-1 2,1 2,-29-1,32 0,1 0,-15 0,-28 0,18 0,-1 0,9 0,1 0,16 0,-6-6,5-1,0-6,-5 6,-15-9,7 13,-7-13,22 15,7-10,6 10,3-5,5 1,1 4,5-4,-4 5,10 0,-10 0,10 0,-4 0,5 0,0 0,1 0,-9 0,12 0,-11 0,8 0,-1 0,-4 0,6 0,4-15,5-3,6-37,4-13,-13-24,8 33,0-2,-6-1,0-1,2-14,2-1,-2 5,1-1,0-4,0 2,0 17,1 2,3-8,-1 3,-7-33,11 36,0-1,-11-34,11 30,0 1,-5-26,6 31,0-1,0-33,0 42,0-1,0 1,0-1,0-4,0 1,0-26,0 28,0 0,0-25,0-7,0-4,0 29,0-10,0 19,6-5,-5 7,4 0,-5 1,6-1,-5 0,9 0,-8 1,3 5,-5-4,6-32,-5 7,11-24,-11 31,11-6,-5 11,1-12,3 7,-10 7,10 9,-10 8,4 6,-5 7,0-5,0 10,0-5,0 2,0 4,0-4,0 0,0 3,0 2,0-3,0 6,0-7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1T20:50:05.282"/>
    </inkml:context>
    <inkml:brush xml:id="br0">
      <inkml:brushProperty name="width" value="0.4" units="cm"/>
      <inkml:brushProperty name="height" value="0.8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1,'81'0,"0"0,18 0,-43 0,2 0,12 0,4 0,9 0,3 0,4 0,2 0,4 0,2 0,-30 0,1 0,0 0,0 0,1 0,0 0,4 0,0 0,-1 0,-2 0,-2 0,0 0,0 0,0 0,-1 0,1 0,0 0,-1 0,29 0,3 0,-5 3,7 0,-9 1,-6 0,0 1,4 1,8 1,-10 0,-9 0,-4 2,20 3,2 1,-7-4,-2 1,-5 2,0 0,5-3,1-1,1 1,0-1,6 1,0 0,0 0,0-1,-6-2,0-2,-1 1,0-2,-6-3,0 0,-5 3,-1 1,-5-3,-2 0,-4 6,-2 0,-4-6,-1-1,-3 7,-2 0,32-6,7 12,-25-12,20 12,-34-12,0-1,25 6,13-6,-38 0,-8 0,1 0,0 0,-1 0,-5 0,11 0,-10 0,12 0,-14 5,5-4,-5 4,1 0,18-4,-21 4,16-5,-22 5,-6-4,5 4,-4-5,5 0,1 0,-7 0,-1 5,-5-4,-1 4,0-5,4 0,-8 12,-2 4,-10 8,-8-1,2-4,-6 1,6 0,-2 0,4 6,0 2,0 5,0 7,0 16,0-11,0 23,0-1,0 1,0 19,0 5,0-15,0 21,0-25,0 0,0 7,0-15,-6 7,5-16,-11 6,11-13,-10 6,4-7,1-7,-5 5,5-11,-6 11,-4 4,2 0,-2 6,4-9,0 1,5 0,-3 0,3 6,0-4,-4 4,10-12,-5 4,6-5,0 0,0 5,-5-11,4 11,-4-11,0 26,3-22,-8 22,8-26,-8 11,3-5,-6 22,7-18,0 23,-1-2,6-12,-6 31,7-33,0 12,0-2,0-12,0 26,0-23,0 9,0-22,0-13,0-1,0-5,0 0,5-1,-4 1,8-1,-3 1,-1-1,0 1,0-1,-4 1,3-1,-4 1,0 4,0-4,0-1,0 3,0-7,0 7,0 0,0 2,0-5,0 3,0-4,-4 2,-1 2,-9-8,-5-5,-2-6,-2 4,4-6,-1 7,-8-9,5 0,-12 0,13 0,-16 0,8 0,-16 0,5 0,-22 0,18 0,-16 0,12 0,0 0,-13-6,5 5,-23-12,12 12,-20-12,6 6,-1-1,-16-5,23 6,-11-1,-5-4,21 10,-16-5,30 1,-14 5,5-5,12 6,0 0,-12 0,-32 0,42 0,-8 0,7-5,-5 4,13-10,-6 10,7-10,0 10,0-5,7 6,-5-5,11 4,-11-5,11 6,-12 0,-2 0,-1 0,0 0,10 0,0 0,5 0,-5 0,7 0,0 0,-1 0,-6 0,5 5,-4 2,11-1,-4 4,4-9,-34 9,28-5,-33 1,31 4,-5-4,-5 6,11-1,-12 1,6 0,0-6,-21 6,24-6,-23 1,12 4,-24-4,12 6,-17-5,-4 4,-10-5,41-3,0 0,-36 7,15-9,1 9,5-9,-13 10,13-11,-31 5,34-6,-33 0,38 0,-22 0,15 0,-15 0,15 0,-7 0,8 0,-21 0,16 0,-9 0,16 0,13 0,-6 0,7 0,-7 0,6 0,0 0,3 0,5 0,-1 0,-4 0,11 0,1 0,8 0,10 0,-8 0,3 0,-5 0,1-4,5 2,-1-2,0 4,-4 0,9 0,-12-9,15-2,-6-10,9 6,-10-15,3 6,-5-8,7 6,4 5,-5-11,4 2,-5-4,-1-19,5 13,0-22,1-9,10-7,-1 29,0-2,3-3,0-2,0-5,0 0,0-1,0 0,0-4,0 0,0 0,0 1,0 3,0 0,0-4,0 0,0 10,0 0,0-4,0 1,1 7,-2 1,-4 0,-2 1,-2-32,-10 2,6 7,-1-8,0-1,5 31,0 0,0-27,-8-14,15 28,-9 0,9-7,-3 18,-1-15,5 18,-5-7,6 2,0 8,0 5,0 2,0 13,0 0,0 7,0-13,0 0,0-21,0 14,0-14,0 13,0-22,0 18,0-16,0 26,0 1,5 2,-4-9,9 10,-9-15,3 12,2-14,-5 10,10-7,-10-11,4 16,-5-21,0 33,0 2,0 10,0 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1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5" Type="http://schemas.openxmlformats.org/officeDocument/2006/relationships/image" Target="../media/image30.png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9.png"/><Relationship Id="rId18" Type="http://schemas.openxmlformats.org/officeDocument/2006/relationships/customXml" Target="../ink/ink7.xml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customXml" Target="../ink/ink4.xml"/><Relationship Id="rId17" Type="http://schemas.openxmlformats.org/officeDocument/2006/relationships/image" Target="../media/image310.png"/><Relationship Id="rId2" Type="http://schemas.openxmlformats.org/officeDocument/2006/relationships/image" Target="../media/image32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11" Type="http://schemas.openxmlformats.org/officeDocument/2006/relationships/image" Target="../media/image28.png"/><Relationship Id="rId5" Type="http://schemas.openxmlformats.org/officeDocument/2006/relationships/image" Target="../media/image35.png"/><Relationship Id="rId15" Type="http://schemas.openxmlformats.org/officeDocument/2006/relationships/image" Target="../media/image300.png"/><Relationship Id="rId10" Type="http://schemas.openxmlformats.org/officeDocument/2006/relationships/customXml" Target="../ink/ink3.xml"/><Relationship Id="rId19" Type="http://schemas.openxmlformats.org/officeDocument/2006/relationships/image" Target="../media/image32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customXml" Target="../ink/ink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CB6BCE-306B-264A-9588-389D382CC4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BUILDOTS UPDATE : 30/01/2020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7EEAD4F-E2C0-0643-92C7-2D7E45264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4170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7B428B-0F8E-2E42-BA7C-935C4968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IL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63546D-13C8-8843-8D70-16FAD5655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8"/>
            <a:ext cx="10563286" cy="668058"/>
          </a:xfrm>
        </p:spPr>
        <p:txBody>
          <a:bodyPr/>
          <a:lstStyle/>
          <a:p>
            <a:r>
              <a:rPr lang="fr-IL" dirty="0"/>
              <a:t>Stabilization with Garmin VIRB app seems to affect Colmap calibration.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81402D7-9F59-B342-8ED9-4104AF5E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73" y="3235812"/>
            <a:ext cx="5020662" cy="228211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0A0BF67-4C7A-0645-B507-14991C702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666" y="3235812"/>
            <a:ext cx="4915332" cy="228211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83BFC18-C321-554F-ACF5-25D0CE8F23A7}"/>
              </a:ext>
            </a:extLst>
          </p:cNvPr>
          <p:cNvSpPr txBox="1"/>
          <p:nvPr/>
        </p:nvSpPr>
        <p:spPr>
          <a:xfrm>
            <a:off x="2264284" y="5575973"/>
            <a:ext cx="154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IL" dirty="0"/>
              <a:t>Unstabilized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AE83CC9-D60D-8443-8FA4-3A0EDD0B97BA}"/>
              </a:ext>
            </a:extLst>
          </p:cNvPr>
          <p:cNvSpPr txBox="1"/>
          <p:nvPr/>
        </p:nvSpPr>
        <p:spPr>
          <a:xfrm>
            <a:off x="8437002" y="5575973"/>
            <a:ext cx="127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IL" dirty="0"/>
              <a:t>Stabilized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5B1FADDA-ED92-0147-B9B0-ED68B79B53DB}"/>
                  </a:ext>
                </a:extLst>
              </p14:cNvPr>
              <p14:cNvContentPartPr/>
              <p14:nvPr/>
            </p14:nvContentPartPr>
            <p14:xfrm>
              <a:off x="6995812" y="3039935"/>
              <a:ext cx="1928520" cy="927720"/>
            </p14:xfrm>
          </p:contentPart>
        </mc:Choice>
        <mc:Fallback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5B1FADDA-ED92-0147-B9B0-ED68B79B53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80332" y="3024815"/>
                <a:ext cx="1959120" cy="9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D0F72217-43FD-4047-8DEE-68DA92F47F5C}"/>
                  </a:ext>
                </a:extLst>
              </p14:cNvPr>
              <p14:cNvContentPartPr/>
              <p14:nvPr/>
            </p14:nvContentPartPr>
            <p14:xfrm>
              <a:off x="1207622" y="3177770"/>
              <a:ext cx="1864800" cy="861120"/>
            </p14:xfrm>
          </p:contentPart>
        </mc:Choice>
        <mc:Fallback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D0F72217-43FD-4047-8DEE-68DA92F47F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7022" y="3146810"/>
                <a:ext cx="1926000" cy="9226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DCE24131-D981-2744-833B-FCA6F892065E}"/>
              </a:ext>
            </a:extLst>
          </p:cNvPr>
          <p:cNvSpPr txBox="1">
            <a:spLocks/>
          </p:cNvSpPr>
          <p:nvPr/>
        </p:nvSpPr>
        <p:spPr>
          <a:xfrm>
            <a:off x="818712" y="6076783"/>
            <a:ext cx="10563286" cy="66805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IL" dirty="0"/>
              <a:t>Must stabilize the video without Garmin VIRB edit in order to avoid the stitching distortion</a:t>
            </a:r>
          </a:p>
        </p:txBody>
      </p:sp>
    </p:spTree>
    <p:extLst>
      <p:ext uri="{BB962C8B-B14F-4D97-AF65-F5344CB8AC3E}">
        <p14:creationId xmlns:p14="http://schemas.microsoft.com/office/powerpoint/2010/main" val="3260597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EDDAE-C956-DF43-BF1F-4F7AD4A1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172" y="3141030"/>
            <a:ext cx="4382521" cy="575939"/>
          </a:xfrm>
        </p:spPr>
        <p:txBody>
          <a:bodyPr/>
          <a:lstStyle/>
          <a:p>
            <a:r>
              <a:rPr lang="fr-IL" dirty="0"/>
              <a:t>MULTI-ROOM TEST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2BD0785-3427-4A4A-83F9-70C2EC7EAB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42900" lvl="0" indent="-342900">
              <a:buClr>
                <a:srgbClr val="00C6BB"/>
              </a:buClr>
              <a:buFont typeface="Wingdings 2" charset="2"/>
              <a:buChar char=""/>
            </a:pPr>
            <a:r>
              <a:rPr lang="fr-FR" dirty="0">
                <a:solidFill>
                  <a:prstClr val="white"/>
                </a:solidFill>
              </a:rPr>
              <a:t>5K</a:t>
            </a:r>
          </a:p>
          <a:p>
            <a:pPr marL="342900" lvl="0" indent="-342900">
              <a:buClr>
                <a:srgbClr val="00C6BB"/>
              </a:buClr>
              <a:buFont typeface="Wingdings 2" charset="2"/>
              <a:buChar char=""/>
            </a:pPr>
            <a:r>
              <a:rPr lang="fr-FR" dirty="0">
                <a:solidFill>
                  <a:prstClr val="white"/>
                </a:solidFill>
              </a:rPr>
              <a:t>10FPS</a:t>
            </a:r>
          </a:p>
          <a:p>
            <a:pPr marL="342900" lvl="0" indent="-342900">
              <a:buClr>
                <a:srgbClr val="00C6BB"/>
              </a:buClr>
              <a:buFont typeface="Wingdings 2" charset="2"/>
              <a:buChar char=""/>
            </a:pPr>
            <a:r>
              <a:rPr lang="fr-FR" dirty="0" err="1">
                <a:solidFill>
                  <a:prstClr val="white"/>
                </a:solidFill>
              </a:rPr>
              <a:t>Colmap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spherical</a:t>
            </a:r>
            <a:r>
              <a:rPr lang="fr-FR" dirty="0">
                <a:solidFill>
                  <a:prstClr val="white"/>
                </a:solidFill>
              </a:rPr>
              <a:t> camera </a:t>
            </a:r>
            <a:r>
              <a:rPr lang="fr-FR" dirty="0" err="1">
                <a:solidFill>
                  <a:prstClr val="white"/>
                </a:solidFill>
              </a:rPr>
              <a:t>models</a:t>
            </a:r>
            <a:r>
              <a:rPr lang="fr-FR" dirty="0">
                <a:solidFill>
                  <a:prstClr val="white"/>
                </a:solidFill>
              </a:rPr>
              <a:t> </a:t>
            </a:r>
          </a:p>
          <a:p>
            <a:pPr marL="342900" lvl="0" indent="-342900">
              <a:buClr>
                <a:srgbClr val="00C6BB"/>
              </a:buClr>
              <a:buFont typeface="Wingdings 2" charset="2"/>
              <a:buChar char=""/>
            </a:pPr>
            <a:r>
              <a:rPr lang="fr-FR" dirty="0">
                <a:solidFill>
                  <a:prstClr val="white"/>
                </a:solidFill>
              </a:rPr>
              <a:t>Non </a:t>
            </a:r>
            <a:r>
              <a:rPr lang="fr-FR" dirty="0" err="1">
                <a:solidFill>
                  <a:prstClr val="white"/>
                </a:solidFill>
              </a:rPr>
              <a:t>stabilized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video</a:t>
            </a:r>
            <a:endParaRPr lang="fr-IL" dirty="0"/>
          </a:p>
        </p:txBody>
      </p:sp>
    </p:spTree>
    <p:extLst>
      <p:ext uri="{BB962C8B-B14F-4D97-AF65-F5344CB8AC3E}">
        <p14:creationId xmlns:p14="http://schemas.microsoft.com/office/powerpoint/2010/main" val="2285610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10 FPS 5K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A6AFBE19-9176-8D46-9E0B-42B00E40D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454003"/>
              </p:ext>
            </p:extLst>
          </p:nvPr>
        </p:nvGraphicFramePr>
        <p:xfrm>
          <a:off x="479787" y="2291255"/>
          <a:ext cx="11232424" cy="4445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106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8746282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892385053"/>
                    </a:ext>
                  </a:extLst>
                </a:gridCol>
              </a:tblGrid>
              <a:tr h="44289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SIMPLE_RADIAL_FISHEYE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FOV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202245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  <a:tr h="198052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869427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45C6F5FD-5DCD-C548-98C2-0F3ABC1A72A6}"/>
              </a:ext>
            </a:extLst>
          </p:cNvPr>
          <p:cNvSpPr txBox="1"/>
          <p:nvPr/>
        </p:nvSpPr>
        <p:spPr>
          <a:xfrm rot="16200000">
            <a:off x="-415520" y="5560429"/>
            <a:ext cx="142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IL" dirty="0"/>
              <a:t>DOUBLE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34CA029-A487-9640-BED2-62179D7BAB87}"/>
              </a:ext>
            </a:extLst>
          </p:cNvPr>
          <p:cNvSpPr txBox="1"/>
          <p:nvPr/>
        </p:nvSpPr>
        <p:spPr>
          <a:xfrm rot="16200000">
            <a:off x="-415520" y="3244334"/>
            <a:ext cx="142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IL" dirty="0"/>
              <a:t>SINGLE</a:t>
            </a:r>
          </a:p>
        </p:txBody>
      </p:sp>
      <p:pic>
        <p:nvPicPr>
          <p:cNvPr id="5" name="Image 4" descr="Une image contenant cerf-volant, volant, gens, champ&#10;&#10;Description générée automatiquement">
            <a:extLst>
              <a:ext uri="{FF2B5EF4-FFF2-40B4-BE49-F238E27FC236}">
                <a16:creationId xmlns:a16="http://schemas.microsoft.com/office/drawing/2014/main" id="{B5E427C7-A20F-8940-8CCC-F8CD3DAF2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682" y="2813269"/>
            <a:ext cx="2413058" cy="1700924"/>
          </a:xfrm>
          <a:prstGeom prst="rect">
            <a:avLst/>
          </a:prstGeom>
        </p:spPr>
      </p:pic>
      <p:pic>
        <p:nvPicPr>
          <p:cNvPr id="9" name="Image 8" descr="Une image contenant extérieur, eau&#10;&#10;Description générée automatiquement">
            <a:extLst>
              <a:ext uri="{FF2B5EF4-FFF2-40B4-BE49-F238E27FC236}">
                <a16:creationId xmlns:a16="http://schemas.microsoft.com/office/drawing/2014/main" id="{EADBB7EE-3CA3-024B-B854-4B3AF635E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688" y="2813269"/>
            <a:ext cx="2563712" cy="1700924"/>
          </a:xfrm>
          <a:prstGeom prst="rect">
            <a:avLst/>
          </a:prstGeom>
        </p:spPr>
      </p:pic>
      <p:pic>
        <p:nvPicPr>
          <p:cNvPr id="11" name="Image 10" descr="Une image contenant extérieur, eau&#10;&#10;Description générée automatiquement">
            <a:extLst>
              <a:ext uri="{FF2B5EF4-FFF2-40B4-BE49-F238E27FC236}">
                <a16:creationId xmlns:a16="http://schemas.microsoft.com/office/drawing/2014/main" id="{9596E2C4-EFAC-E845-B1DC-0A2E53774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526" y="2813269"/>
            <a:ext cx="2240279" cy="179325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E57F7C2-DBFA-494C-8C77-1C1D5223D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24" y="2859431"/>
            <a:ext cx="2446132" cy="1700925"/>
          </a:xfrm>
          <a:prstGeom prst="rect">
            <a:avLst/>
          </a:prstGeom>
        </p:spPr>
      </p:pic>
      <p:pic>
        <p:nvPicPr>
          <p:cNvPr id="15" name="Image 14" descr="Une image contenant skiant, coloré, rouge, volant&#10;&#10;Description générée automatiquement">
            <a:extLst>
              <a:ext uri="{FF2B5EF4-FFF2-40B4-BE49-F238E27FC236}">
                <a16:creationId xmlns:a16="http://schemas.microsoft.com/office/drawing/2014/main" id="{6FA516A0-D6F6-BF49-AA36-BD573C9D9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2882" y="4852707"/>
            <a:ext cx="2270657" cy="1784775"/>
          </a:xfrm>
          <a:prstGeom prst="rect">
            <a:avLst/>
          </a:prstGeom>
        </p:spPr>
      </p:pic>
      <p:pic>
        <p:nvPicPr>
          <p:cNvPr id="17" name="Image 16" descr="Une image contenant extérieur, eau, debout, champ&#10;&#10;Description générée automatiquement">
            <a:extLst>
              <a:ext uri="{FF2B5EF4-FFF2-40B4-BE49-F238E27FC236}">
                <a16:creationId xmlns:a16="http://schemas.microsoft.com/office/drawing/2014/main" id="{21E6581A-34EF-0E4E-B52E-F1B9ABEB4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215" y="4852707"/>
            <a:ext cx="2270657" cy="1787538"/>
          </a:xfrm>
          <a:prstGeom prst="rect">
            <a:avLst/>
          </a:prstGeom>
        </p:spPr>
      </p:pic>
      <p:pic>
        <p:nvPicPr>
          <p:cNvPr id="19" name="Image 18" descr="Une image contenant eau, grand, homme, air&#10;&#10;Description générée automatiquement">
            <a:extLst>
              <a:ext uri="{FF2B5EF4-FFF2-40B4-BE49-F238E27FC236}">
                <a16:creationId xmlns:a16="http://schemas.microsoft.com/office/drawing/2014/main" id="{422912A4-7BAE-524C-9892-08F4AE443E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5526" y="4877596"/>
            <a:ext cx="2270657" cy="1759886"/>
          </a:xfrm>
          <a:prstGeom prst="rect">
            <a:avLst/>
          </a:prstGeom>
        </p:spPr>
      </p:pic>
      <p:pic>
        <p:nvPicPr>
          <p:cNvPr id="21" name="Image 20" descr="Une image contenant eau, champ, debout, signe&#10;&#10;Description générée automatiquement">
            <a:extLst>
              <a:ext uri="{FF2B5EF4-FFF2-40B4-BE49-F238E27FC236}">
                <a16:creationId xmlns:a16="http://schemas.microsoft.com/office/drawing/2014/main" id="{1D5F8BDD-68FE-7D4A-814B-9D864D57ED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119" y="4800325"/>
            <a:ext cx="2088042" cy="18161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Encre 22">
                <a:extLst>
                  <a:ext uri="{FF2B5EF4-FFF2-40B4-BE49-F238E27FC236}">
                    <a16:creationId xmlns:a16="http://schemas.microsoft.com/office/drawing/2014/main" id="{AA6A9BB5-71BA-E146-9733-656763EB3E38}"/>
                  </a:ext>
                </a:extLst>
              </p14:cNvPr>
              <p14:cNvContentPartPr/>
              <p14:nvPr/>
            </p14:nvContentPartPr>
            <p14:xfrm>
              <a:off x="584462" y="4751690"/>
              <a:ext cx="2548440" cy="1788480"/>
            </p14:xfrm>
          </p:contentPart>
        </mc:Choice>
        <mc:Fallback xmlns="">
          <p:pic>
            <p:nvPicPr>
              <p:cNvPr id="23" name="Encre 22">
                <a:extLst>
                  <a:ext uri="{FF2B5EF4-FFF2-40B4-BE49-F238E27FC236}">
                    <a16:creationId xmlns:a16="http://schemas.microsoft.com/office/drawing/2014/main" id="{AA6A9BB5-71BA-E146-9733-656763EB3E3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2462" y="4607690"/>
                <a:ext cx="2692080" cy="20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Encre 23">
                <a:extLst>
                  <a:ext uri="{FF2B5EF4-FFF2-40B4-BE49-F238E27FC236}">
                    <a16:creationId xmlns:a16="http://schemas.microsoft.com/office/drawing/2014/main" id="{2472AB94-5F04-D241-B344-E89DC18191DC}"/>
                  </a:ext>
                </a:extLst>
              </p14:cNvPr>
              <p14:cNvContentPartPr/>
              <p14:nvPr/>
            </p14:nvContentPartPr>
            <p14:xfrm>
              <a:off x="6205862" y="4792730"/>
              <a:ext cx="2603880" cy="1866960"/>
            </p14:xfrm>
          </p:contentPart>
        </mc:Choice>
        <mc:Fallback xmlns="">
          <p:pic>
            <p:nvPicPr>
              <p:cNvPr id="24" name="Encre 23">
                <a:extLst>
                  <a:ext uri="{FF2B5EF4-FFF2-40B4-BE49-F238E27FC236}">
                    <a16:creationId xmlns:a16="http://schemas.microsoft.com/office/drawing/2014/main" id="{2472AB94-5F04-D241-B344-E89DC18191D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34222" y="4649090"/>
                <a:ext cx="2747520" cy="21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Encre 24">
                <a:extLst>
                  <a:ext uri="{FF2B5EF4-FFF2-40B4-BE49-F238E27FC236}">
                    <a16:creationId xmlns:a16="http://schemas.microsoft.com/office/drawing/2014/main" id="{5217D4EE-5647-7C47-B9D5-58F34A2C3689}"/>
                  </a:ext>
                </a:extLst>
              </p14:cNvPr>
              <p14:cNvContentPartPr/>
              <p14:nvPr/>
            </p14:nvContentPartPr>
            <p14:xfrm>
              <a:off x="3355022" y="2752970"/>
              <a:ext cx="2702160" cy="1863720"/>
            </p14:xfrm>
          </p:contentPart>
        </mc:Choice>
        <mc:Fallback xmlns="">
          <p:pic>
            <p:nvPicPr>
              <p:cNvPr id="25" name="Encre 24">
                <a:extLst>
                  <a:ext uri="{FF2B5EF4-FFF2-40B4-BE49-F238E27FC236}">
                    <a16:creationId xmlns:a16="http://schemas.microsoft.com/office/drawing/2014/main" id="{5217D4EE-5647-7C47-B9D5-58F34A2C368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382" y="2608970"/>
                <a:ext cx="2845800" cy="21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5E750C32-CA36-0140-B479-354C4908602A}"/>
                  </a:ext>
                </a:extLst>
              </p14:cNvPr>
              <p14:cNvContentPartPr/>
              <p14:nvPr/>
            </p14:nvContentPartPr>
            <p14:xfrm>
              <a:off x="3348542" y="4786970"/>
              <a:ext cx="2790720" cy="1790640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5E750C32-CA36-0140-B479-354C4908602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76542" y="4643330"/>
                <a:ext cx="2934360" cy="20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" name="Encre 26">
                <a:extLst>
                  <a:ext uri="{FF2B5EF4-FFF2-40B4-BE49-F238E27FC236}">
                    <a16:creationId xmlns:a16="http://schemas.microsoft.com/office/drawing/2014/main" id="{63C277C1-36E0-7C4A-890C-E3FF6DD6335B}"/>
                  </a:ext>
                </a:extLst>
              </p14:cNvPr>
              <p14:cNvContentPartPr/>
              <p14:nvPr/>
            </p14:nvContentPartPr>
            <p14:xfrm>
              <a:off x="541262" y="2791130"/>
              <a:ext cx="2753280" cy="1711800"/>
            </p14:xfrm>
          </p:contentPart>
        </mc:Choice>
        <mc:Fallback xmlns="">
          <p:pic>
            <p:nvPicPr>
              <p:cNvPr id="27" name="Encre 26">
                <a:extLst>
                  <a:ext uri="{FF2B5EF4-FFF2-40B4-BE49-F238E27FC236}">
                    <a16:creationId xmlns:a16="http://schemas.microsoft.com/office/drawing/2014/main" id="{63C277C1-36E0-7C4A-890C-E3FF6DD6335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9622" y="2647490"/>
                <a:ext cx="2896920" cy="199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1118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EDDAE-C956-DF43-BF1F-4F7AD4A1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172" y="3141030"/>
            <a:ext cx="4382521" cy="575939"/>
          </a:xfrm>
        </p:spPr>
        <p:txBody>
          <a:bodyPr/>
          <a:lstStyle/>
          <a:p>
            <a:r>
              <a:rPr lang="fr-IL" dirty="0"/>
              <a:t>LOWERING FPS TEST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2BD0785-3427-4A4A-83F9-70C2EC7EAB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42900" lvl="0" indent="-342900">
              <a:buClr>
                <a:srgbClr val="00C6BB"/>
              </a:buClr>
              <a:buFont typeface="Wingdings 2" charset="2"/>
              <a:buChar char=""/>
            </a:pPr>
            <a:r>
              <a:rPr lang="fr-FR" dirty="0">
                <a:solidFill>
                  <a:prstClr val="white"/>
                </a:solidFill>
              </a:rPr>
              <a:t>5K</a:t>
            </a:r>
          </a:p>
          <a:p>
            <a:pPr marL="342900" lvl="0" indent="-342900">
              <a:buClr>
                <a:srgbClr val="00C6BB"/>
              </a:buClr>
              <a:buFont typeface="Wingdings 2" charset="2"/>
              <a:buChar char=""/>
            </a:pPr>
            <a:r>
              <a:rPr lang="fr-FR" dirty="0">
                <a:solidFill>
                  <a:prstClr val="white"/>
                </a:solidFill>
              </a:rPr>
              <a:t>5FPS</a:t>
            </a:r>
          </a:p>
          <a:p>
            <a:pPr marL="342900" lvl="0" indent="-342900">
              <a:buClr>
                <a:srgbClr val="00C6BB"/>
              </a:buClr>
              <a:buFont typeface="Wingdings 2" charset="2"/>
              <a:buChar char=""/>
            </a:pPr>
            <a:r>
              <a:rPr lang="fr-FR" dirty="0" err="1">
                <a:solidFill>
                  <a:prstClr val="white"/>
                </a:solidFill>
              </a:rPr>
              <a:t>Colmap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spherical</a:t>
            </a:r>
            <a:r>
              <a:rPr lang="fr-FR" dirty="0">
                <a:solidFill>
                  <a:prstClr val="white"/>
                </a:solidFill>
              </a:rPr>
              <a:t> camera </a:t>
            </a:r>
            <a:r>
              <a:rPr lang="fr-FR" dirty="0" err="1">
                <a:solidFill>
                  <a:prstClr val="white"/>
                </a:solidFill>
              </a:rPr>
              <a:t>models</a:t>
            </a:r>
            <a:endParaRPr lang="fr-FR" dirty="0">
              <a:solidFill>
                <a:prstClr val="white"/>
              </a:solidFill>
            </a:endParaRPr>
          </a:p>
          <a:p>
            <a:pPr marL="342900" lvl="0" indent="-342900">
              <a:buClr>
                <a:srgbClr val="00C6BB"/>
              </a:buClr>
              <a:buFont typeface="Wingdings 2" charset="2"/>
              <a:buChar char=""/>
            </a:pPr>
            <a:r>
              <a:rPr lang="fr-FR" dirty="0">
                <a:solidFill>
                  <a:prstClr val="white"/>
                </a:solidFill>
              </a:rPr>
              <a:t>Single room</a:t>
            </a:r>
            <a:endParaRPr lang="fr-IL" dirty="0"/>
          </a:p>
        </p:txBody>
      </p:sp>
    </p:spTree>
    <p:extLst>
      <p:ext uri="{BB962C8B-B14F-4D97-AF65-F5344CB8AC3E}">
        <p14:creationId xmlns:p14="http://schemas.microsoft.com/office/powerpoint/2010/main" val="3604957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5 FPS 5K (RUNTIME  ~ 5 [minutes])</a:t>
            </a: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30DDBC9B-8B03-7949-B63A-C2F6D8554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150166"/>
              </p:ext>
            </p:extLst>
          </p:nvPr>
        </p:nvGraphicFramePr>
        <p:xfrm>
          <a:off x="479787" y="2291255"/>
          <a:ext cx="11232424" cy="4445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106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8746282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892385053"/>
                    </a:ext>
                  </a:extLst>
                </a:gridCol>
              </a:tblGrid>
              <a:tr h="44289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SIMPLE_RADIAL_FISHEYE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FOV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202245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  <a:tr h="198052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869427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335F526B-AAFE-BE4C-A377-A069A2BB1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299" y="2858124"/>
            <a:ext cx="1784977" cy="171714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8A36FC-9728-EE4C-BFD4-98483DAE2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431" y="2785320"/>
            <a:ext cx="1513488" cy="186275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0025FB3-F505-1146-8E8E-F13B4DCCA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511" y="2858124"/>
            <a:ext cx="1639509" cy="18182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E004D02-F214-924A-A23B-53F2784B9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251" y="2858124"/>
            <a:ext cx="1602849" cy="181828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F443D56-EC60-9C4D-8B0C-2A2EFDDA6B05}"/>
              </a:ext>
            </a:extLst>
          </p:cNvPr>
          <p:cNvSpPr txBox="1"/>
          <p:nvPr/>
        </p:nvSpPr>
        <p:spPr>
          <a:xfrm rot="16200000">
            <a:off x="-158065" y="3532031"/>
            <a:ext cx="90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IL" dirty="0"/>
              <a:t>10 FPS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74E8280-DEE6-7940-8D95-A0F4DB110D95}"/>
              </a:ext>
            </a:extLst>
          </p:cNvPr>
          <p:cNvSpPr txBox="1"/>
          <p:nvPr/>
        </p:nvSpPr>
        <p:spPr>
          <a:xfrm rot="16200000">
            <a:off x="-158067" y="5468419"/>
            <a:ext cx="90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IL" dirty="0"/>
              <a:t>5 FPS</a:t>
            </a:r>
          </a:p>
        </p:txBody>
      </p:sp>
      <p:pic>
        <p:nvPicPr>
          <p:cNvPr id="7" name="Image 6" descr="Une image contenant extérieur, eau, homme, debout&#10;&#10;Description générée automatiquement">
            <a:extLst>
              <a:ext uri="{FF2B5EF4-FFF2-40B4-BE49-F238E27FC236}">
                <a16:creationId xmlns:a16="http://schemas.microsoft.com/office/drawing/2014/main" id="{D15B49E4-B769-5042-BBD8-0586284E2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3672" y="4880420"/>
            <a:ext cx="1664604" cy="1739511"/>
          </a:xfrm>
          <a:prstGeom prst="rect">
            <a:avLst/>
          </a:prstGeom>
        </p:spPr>
      </p:pic>
      <p:pic>
        <p:nvPicPr>
          <p:cNvPr id="13" name="Image 12" descr="Une image contenant extérieur, eau, homme&#10;&#10;Description générée automatiquement">
            <a:extLst>
              <a:ext uri="{FF2B5EF4-FFF2-40B4-BE49-F238E27FC236}">
                <a16:creationId xmlns:a16="http://schemas.microsoft.com/office/drawing/2014/main" id="{AC0915B0-A792-6140-B8DF-70FEE7E884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822" y="4798952"/>
            <a:ext cx="1434705" cy="1902446"/>
          </a:xfrm>
          <a:prstGeom prst="rect">
            <a:avLst/>
          </a:prstGeom>
        </p:spPr>
      </p:pic>
      <p:pic>
        <p:nvPicPr>
          <p:cNvPr id="15" name="Image 14" descr="Une image contenant extérieur, eau, homme, cerf-volant&#10;&#10;Description générée automatiquement">
            <a:extLst>
              <a:ext uri="{FF2B5EF4-FFF2-40B4-BE49-F238E27FC236}">
                <a16:creationId xmlns:a16="http://schemas.microsoft.com/office/drawing/2014/main" id="{E3EF8FD2-665E-8D43-A9BE-3DD7B016EC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5435" y="4800537"/>
            <a:ext cx="1619585" cy="1818840"/>
          </a:xfrm>
          <a:prstGeom prst="rect">
            <a:avLst/>
          </a:prstGeom>
        </p:spPr>
      </p:pic>
      <p:pic>
        <p:nvPicPr>
          <p:cNvPr id="17" name="Image 16" descr="Une image contenant extérieur, homme, eau, debout&#10;&#10;Description générée automatiquement">
            <a:extLst>
              <a:ext uri="{FF2B5EF4-FFF2-40B4-BE49-F238E27FC236}">
                <a16:creationId xmlns:a16="http://schemas.microsoft.com/office/drawing/2014/main" id="{9A8919C3-208F-F24C-BF47-CEF4B85B2E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7629" y="4870035"/>
            <a:ext cx="1370661" cy="17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3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6BCD8D-FF84-0D4E-A64A-9F52AD8BCE89}"/>
              </a:ext>
            </a:extLst>
          </p:cNvPr>
          <p:cNvSpPr txBox="1">
            <a:spLocks/>
          </p:cNvSpPr>
          <p:nvPr/>
        </p:nvSpPr>
        <p:spPr>
          <a:xfrm rot="16200000">
            <a:off x="3925261" y="-1129510"/>
            <a:ext cx="3930869" cy="1098260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eaVert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				 </a:t>
            </a:r>
          </a:p>
          <a:p>
            <a:endParaRPr lang="fr-FR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73630D3-B084-6A48-AB3D-FDA79417D181}"/>
              </a:ext>
            </a:extLst>
          </p:cNvPr>
          <p:cNvSpPr txBox="1">
            <a:spLocks/>
          </p:cNvSpPr>
          <p:nvPr/>
        </p:nvSpPr>
        <p:spPr>
          <a:xfrm rot="16200000">
            <a:off x="4393324" y="-1439919"/>
            <a:ext cx="3520965" cy="1150882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eaVert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D1500F3E-B6DA-D743-B9B0-245F9233DE6B}"/>
              </a:ext>
            </a:extLst>
          </p:cNvPr>
          <p:cNvSpPr txBox="1">
            <a:spLocks/>
          </p:cNvSpPr>
          <p:nvPr/>
        </p:nvSpPr>
        <p:spPr>
          <a:xfrm>
            <a:off x="810000" y="2554012"/>
            <a:ext cx="10571997" cy="22955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C6BB"/>
              </a:buClr>
            </a:pPr>
            <a:r>
              <a:rPr lang="fr-FR" dirty="0" err="1">
                <a:solidFill>
                  <a:prstClr val="white"/>
                </a:solidFill>
              </a:rPr>
              <a:t>From</a:t>
            </a:r>
            <a:r>
              <a:rPr lang="fr-FR" dirty="0">
                <a:solidFill>
                  <a:prstClr val="white"/>
                </a:solidFill>
              </a:rPr>
              <a:t> all the </a:t>
            </a:r>
            <a:r>
              <a:rPr lang="fr-FR" dirty="0" err="1">
                <a:solidFill>
                  <a:prstClr val="white"/>
                </a:solidFill>
              </a:rPr>
              <a:t>previous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experiments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run</a:t>
            </a:r>
            <a:r>
              <a:rPr lang="fr-FR" dirty="0">
                <a:solidFill>
                  <a:prstClr val="white"/>
                </a:solidFill>
              </a:rPr>
              <a:t>, </a:t>
            </a:r>
            <a:r>
              <a:rPr lang="fr-FR" dirty="0" err="1">
                <a:solidFill>
                  <a:prstClr val="white"/>
                </a:solidFill>
              </a:rPr>
              <a:t>we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can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now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conclude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that</a:t>
            </a:r>
            <a:r>
              <a:rPr lang="fr-FR" dirty="0">
                <a:solidFill>
                  <a:prstClr val="white"/>
                </a:solidFill>
              </a:rPr>
              <a:t> the dominant </a:t>
            </a:r>
            <a:r>
              <a:rPr lang="fr-FR" dirty="0" err="1">
                <a:solidFill>
                  <a:prstClr val="white"/>
                </a:solidFill>
              </a:rPr>
              <a:t>parameters</a:t>
            </a:r>
            <a:r>
              <a:rPr lang="fr-FR" dirty="0">
                <a:solidFill>
                  <a:prstClr val="white"/>
                </a:solidFill>
              </a:rPr>
              <a:t> for </a:t>
            </a:r>
            <a:r>
              <a:rPr lang="fr-FR" dirty="0" err="1">
                <a:solidFill>
                  <a:prstClr val="white"/>
                </a:solidFill>
              </a:rPr>
              <a:t>sfm</a:t>
            </a:r>
            <a:r>
              <a:rPr lang="fr-FR" dirty="0">
                <a:solidFill>
                  <a:prstClr val="white"/>
                </a:solidFill>
              </a:rPr>
              <a:t> to </a:t>
            </a:r>
            <a:r>
              <a:rPr lang="fr-FR" dirty="0" err="1">
                <a:solidFill>
                  <a:prstClr val="white"/>
                </a:solidFill>
              </a:rPr>
              <a:t>yield</a:t>
            </a:r>
            <a:r>
              <a:rPr lang="fr-FR" dirty="0">
                <a:solidFill>
                  <a:prstClr val="white"/>
                </a:solidFill>
              </a:rPr>
              <a:t> a correct </a:t>
            </a:r>
            <a:r>
              <a:rPr lang="fr-FR" dirty="0" err="1">
                <a:solidFill>
                  <a:prstClr val="white"/>
                </a:solidFill>
              </a:rPr>
              <a:t>sparse</a:t>
            </a:r>
            <a:r>
              <a:rPr lang="fr-FR" dirty="0">
                <a:solidFill>
                  <a:prstClr val="white"/>
                </a:solidFill>
              </a:rPr>
              <a:t> model and </a:t>
            </a:r>
            <a:r>
              <a:rPr lang="fr-FR" dirty="0" err="1">
                <a:solidFill>
                  <a:prstClr val="white"/>
                </a:solidFill>
              </a:rPr>
              <a:t>estimate</a:t>
            </a:r>
            <a:r>
              <a:rPr lang="fr-FR" dirty="0">
                <a:solidFill>
                  <a:prstClr val="white"/>
                </a:solidFill>
              </a:rPr>
              <a:t> camera poses are :</a:t>
            </a:r>
          </a:p>
          <a:p>
            <a:pPr lvl="2">
              <a:buClr>
                <a:srgbClr val="00C6BB"/>
              </a:buClr>
            </a:pPr>
            <a:r>
              <a:rPr lang="fr-FR" dirty="0">
                <a:solidFill>
                  <a:prstClr val="white"/>
                </a:solidFill>
              </a:rPr>
              <a:t>Frame size </a:t>
            </a:r>
          </a:p>
          <a:p>
            <a:pPr lvl="2">
              <a:buClr>
                <a:srgbClr val="00C6BB"/>
              </a:buClr>
            </a:pPr>
            <a:r>
              <a:rPr lang="fr-FR" dirty="0">
                <a:solidFill>
                  <a:prstClr val="white"/>
                </a:solidFill>
              </a:rPr>
              <a:t>Camera model</a:t>
            </a:r>
          </a:p>
          <a:p>
            <a:pPr lvl="2">
              <a:buClr>
                <a:srgbClr val="00C6BB"/>
              </a:buClr>
            </a:pPr>
            <a:endParaRPr lang="fr-FR" dirty="0">
              <a:solidFill>
                <a:prstClr val="white"/>
              </a:solidFill>
            </a:endParaRPr>
          </a:p>
          <a:p>
            <a:pPr>
              <a:buClr>
                <a:srgbClr val="00C6BB"/>
              </a:buClr>
            </a:pPr>
            <a:r>
              <a:rPr lang="fr-FR" dirty="0">
                <a:solidFill>
                  <a:prstClr val="white"/>
                </a:solidFill>
              </a:rPr>
              <a:t>5 FPS </a:t>
            </a:r>
            <a:r>
              <a:rPr lang="fr-FR" dirty="0" err="1">
                <a:solidFill>
                  <a:prstClr val="white"/>
                </a:solidFill>
              </a:rPr>
              <a:t>yields</a:t>
            </a:r>
            <a:r>
              <a:rPr lang="fr-FR" dirty="0">
                <a:solidFill>
                  <a:prstClr val="white"/>
                </a:solidFill>
              </a:rPr>
              <a:t> to </a:t>
            </a:r>
            <a:r>
              <a:rPr lang="fr-FR" dirty="0" err="1">
                <a:solidFill>
                  <a:prstClr val="white"/>
                </a:solidFill>
              </a:rPr>
              <a:t>similar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sparse</a:t>
            </a:r>
            <a:r>
              <a:rPr lang="fr-FR" dirty="0">
                <a:solidFill>
                  <a:prstClr val="white"/>
                </a:solidFill>
              </a:rPr>
              <a:t> model </a:t>
            </a:r>
            <a:r>
              <a:rPr lang="fr-FR" dirty="0" err="1">
                <a:solidFill>
                  <a:prstClr val="white"/>
                </a:solidFill>
              </a:rPr>
              <a:t>than</a:t>
            </a:r>
            <a:r>
              <a:rPr lang="fr-FR" dirty="0">
                <a:solidFill>
                  <a:prstClr val="white"/>
                </a:solidFill>
              </a:rPr>
              <a:t> 10 FPS</a:t>
            </a:r>
          </a:p>
          <a:p>
            <a:pPr>
              <a:buClr>
                <a:srgbClr val="00C6BB"/>
              </a:buClr>
            </a:pPr>
            <a:endParaRPr lang="fr-FR" dirty="0">
              <a:solidFill>
                <a:prstClr val="white"/>
              </a:solidFill>
            </a:endParaRPr>
          </a:p>
          <a:p>
            <a:pPr>
              <a:buClr>
                <a:srgbClr val="00C6BB"/>
              </a:buClr>
            </a:pPr>
            <a:r>
              <a:rPr lang="fr-FR" dirty="0" err="1">
                <a:solidFill>
                  <a:prstClr val="white"/>
                </a:solidFill>
              </a:rPr>
              <a:t>Next</a:t>
            </a:r>
            <a:r>
              <a:rPr lang="fr-FR" dirty="0">
                <a:solidFill>
                  <a:prstClr val="white"/>
                </a:solidFill>
              </a:rPr>
              <a:t> : </a:t>
            </a:r>
            <a:r>
              <a:rPr lang="fr-FR" dirty="0" err="1">
                <a:solidFill>
                  <a:prstClr val="white"/>
                </a:solidFill>
              </a:rPr>
              <a:t>Improve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pre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process</a:t>
            </a:r>
            <a:r>
              <a:rPr lang="fr-FR" dirty="0">
                <a:solidFill>
                  <a:prstClr val="white"/>
                </a:solidFill>
              </a:rPr>
              <a:t> of data (calibration and </a:t>
            </a:r>
            <a:r>
              <a:rPr lang="fr-FR" dirty="0" err="1">
                <a:solidFill>
                  <a:prstClr val="white"/>
                </a:solidFill>
              </a:rPr>
              <a:t>stabilization</a:t>
            </a:r>
            <a:r>
              <a:rPr lang="fr-FR" dirty="0">
                <a:solidFill>
                  <a:prstClr val="white"/>
                </a:solidFill>
              </a:rPr>
              <a:t>)</a:t>
            </a:r>
          </a:p>
          <a:p>
            <a:pPr marL="914400" lvl="2" indent="0">
              <a:buClr>
                <a:srgbClr val="00C6BB"/>
              </a:buClr>
              <a:buNone/>
            </a:pPr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629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9E0E34-35F7-7E4C-923C-05EC8BEC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6000" dirty="0"/>
              <a:t>SUMMARY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23813B-D2FA-AD4C-884E-B20B0B957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Stabilization</a:t>
            </a:r>
            <a:r>
              <a:rPr lang="fr-FR" dirty="0"/>
              <a:t> for 5K and 5.7K </a:t>
            </a:r>
            <a:r>
              <a:rPr lang="fr-FR" dirty="0" err="1"/>
              <a:t>recordings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Garmin</a:t>
            </a:r>
            <a:r>
              <a:rPr lang="fr-FR" dirty="0"/>
              <a:t> VIRB Edit </a:t>
            </a:r>
            <a:r>
              <a:rPr lang="fr-FR" dirty="0" err="1"/>
              <a:t>app</a:t>
            </a:r>
            <a:endParaRPr lang="fr-FR" dirty="0"/>
          </a:p>
          <a:p>
            <a:r>
              <a:rPr lang="fr-FR" dirty="0"/>
              <a:t>Multi-room test</a:t>
            </a:r>
          </a:p>
          <a:p>
            <a:r>
              <a:rPr lang="fr-FR" dirty="0"/>
              <a:t>5 FPS test</a:t>
            </a:r>
          </a:p>
        </p:txBody>
      </p:sp>
    </p:spTree>
    <p:extLst>
      <p:ext uri="{BB962C8B-B14F-4D97-AF65-F5344CB8AC3E}">
        <p14:creationId xmlns:p14="http://schemas.microsoft.com/office/powerpoint/2010/main" val="201841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EDDAE-C956-DF43-BF1F-4F7AD4A1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172" y="3141030"/>
            <a:ext cx="4382521" cy="575939"/>
          </a:xfrm>
        </p:spPr>
        <p:txBody>
          <a:bodyPr/>
          <a:lstStyle/>
          <a:p>
            <a:r>
              <a:rPr lang="fr-IL" dirty="0"/>
              <a:t>STABILIZATION TESTS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2BD0785-3427-4A4A-83F9-70C2EC7EAB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55999" y="2286000"/>
            <a:ext cx="5153131" cy="2622331"/>
          </a:xfrm>
        </p:spPr>
        <p:txBody>
          <a:bodyPr>
            <a:normAutofit fontScale="77500" lnSpcReduction="20000"/>
          </a:bodyPr>
          <a:lstStyle/>
          <a:p>
            <a:pPr marL="342900" lvl="0" indent="-342900">
              <a:buClr>
                <a:srgbClr val="00C6BB"/>
              </a:buClr>
              <a:buFont typeface="Wingdings 2" charset="2"/>
              <a:buChar char=""/>
            </a:pPr>
            <a:r>
              <a:rPr lang="fr-FR" dirty="0" err="1">
                <a:solidFill>
                  <a:prstClr val="white"/>
                </a:solidFill>
              </a:rPr>
              <a:t>Connecting</a:t>
            </a:r>
            <a:r>
              <a:rPr lang="fr-FR" dirty="0">
                <a:solidFill>
                  <a:prstClr val="white"/>
                </a:solidFill>
              </a:rPr>
              <a:t> the camera </a:t>
            </a:r>
            <a:r>
              <a:rPr lang="fr-FR" dirty="0" err="1">
                <a:solidFill>
                  <a:prstClr val="white"/>
                </a:solidFill>
              </a:rPr>
              <a:t>directly</a:t>
            </a:r>
            <a:r>
              <a:rPr lang="fr-FR" dirty="0">
                <a:solidFill>
                  <a:prstClr val="white"/>
                </a:solidFill>
              </a:rPr>
              <a:t> to the </a:t>
            </a:r>
            <a:r>
              <a:rPr lang="fr-FR" dirty="0" err="1">
                <a:solidFill>
                  <a:prstClr val="white"/>
                </a:solidFill>
              </a:rPr>
              <a:t>Garmin</a:t>
            </a:r>
            <a:r>
              <a:rPr lang="fr-FR" dirty="0">
                <a:solidFill>
                  <a:prstClr val="white"/>
                </a:solidFill>
              </a:rPr>
              <a:t> VIRB </a:t>
            </a:r>
            <a:r>
              <a:rPr lang="fr-FR" dirty="0" err="1">
                <a:solidFill>
                  <a:prstClr val="white"/>
                </a:solidFill>
              </a:rPr>
              <a:t>edit</a:t>
            </a:r>
            <a:r>
              <a:rPr lang="fr-FR" dirty="0">
                <a:solidFill>
                  <a:prstClr val="white"/>
                </a:solidFill>
              </a:rPr>
              <a:t> software</a:t>
            </a:r>
          </a:p>
          <a:p>
            <a:pPr marL="342900" lvl="0" indent="-342900">
              <a:buClr>
                <a:srgbClr val="00C6BB"/>
              </a:buClr>
              <a:buFont typeface="Wingdings 2" charset="2"/>
              <a:buChar char=""/>
            </a:pPr>
            <a:r>
              <a:rPr lang="fr-FR" dirty="0" err="1">
                <a:solidFill>
                  <a:prstClr val="white"/>
                </a:solidFill>
              </a:rPr>
              <a:t>Garmin</a:t>
            </a:r>
            <a:r>
              <a:rPr lang="fr-FR" dirty="0">
                <a:solidFill>
                  <a:prstClr val="white"/>
                </a:solidFill>
              </a:rPr>
              <a:t> VIRB </a:t>
            </a:r>
            <a:r>
              <a:rPr lang="fr-FR" dirty="0" err="1">
                <a:solidFill>
                  <a:prstClr val="white"/>
                </a:solidFill>
              </a:rPr>
              <a:t>stabilization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only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available</a:t>
            </a:r>
            <a:r>
              <a:rPr lang="fr-FR" dirty="0">
                <a:solidFill>
                  <a:prstClr val="white"/>
                </a:solidFill>
              </a:rPr>
              <a:t> if G-</a:t>
            </a:r>
            <a:r>
              <a:rPr lang="fr-FR" dirty="0" err="1">
                <a:solidFill>
                  <a:prstClr val="white"/>
                </a:solidFill>
              </a:rPr>
              <a:t>metrix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available</a:t>
            </a:r>
            <a:r>
              <a:rPr lang="fr-FR" dirty="0">
                <a:solidFill>
                  <a:prstClr val="white"/>
                </a:solidFill>
              </a:rPr>
              <a:t>.</a:t>
            </a:r>
          </a:p>
          <a:p>
            <a:pPr marL="342900" lvl="0" indent="-342900">
              <a:buClr>
                <a:srgbClr val="00C6BB"/>
              </a:buClr>
              <a:buFont typeface="Wingdings 2" charset="2"/>
              <a:buChar char=""/>
            </a:pPr>
            <a:r>
              <a:rPr lang="fr-FR" dirty="0">
                <a:solidFill>
                  <a:prstClr val="white"/>
                </a:solidFill>
              </a:rPr>
              <a:t>Tests at 10FPS for the </a:t>
            </a:r>
            <a:r>
              <a:rPr lang="fr-FR" dirty="0" err="1">
                <a:solidFill>
                  <a:prstClr val="white"/>
                </a:solidFill>
              </a:rPr>
              <a:t>Colmap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spherical</a:t>
            </a:r>
            <a:r>
              <a:rPr lang="fr-FR" dirty="0">
                <a:solidFill>
                  <a:prstClr val="white"/>
                </a:solidFill>
              </a:rPr>
              <a:t> camera </a:t>
            </a:r>
            <a:r>
              <a:rPr lang="fr-FR" dirty="0" err="1">
                <a:solidFill>
                  <a:prstClr val="white"/>
                </a:solidFill>
              </a:rPr>
              <a:t>models</a:t>
            </a:r>
            <a:endParaRPr lang="fr-FR" dirty="0">
              <a:solidFill>
                <a:prstClr val="white"/>
              </a:solidFill>
            </a:endParaRPr>
          </a:p>
          <a:p>
            <a:pPr marL="342900" lvl="0" indent="-342900">
              <a:buClr>
                <a:srgbClr val="00C6BB"/>
              </a:buClr>
              <a:buFont typeface="Wingdings 2" charset="2"/>
              <a:buChar char=""/>
            </a:pPr>
            <a:r>
              <a:rPr lang="fr-FR" dirty="0">
                <a:solidFill>
                  <a:prstClr val="white"/>
                </a:solidFill>
              </a:rPr>
              <a:t>Single room</a:t>
            </a:r>
          </a:p>
          <a:p>
            <a:pPr marL="342900" lvl="0" indent="-342900">
              <a:buClr>
                <a:srgbClr val="00C6BB"/>
              </a:buClr>
              <a:buFont typeface="Wingdings 2" charset="2"/>
              <a:buChar char=""/>
            </a:pPr>
            <a:endParaRPr lang="fr-FR" dirty="0">
              <a:solidFill>
                <a:prstClr val="white"/>
              </a:solidFill>
            </a:endParaRPr>
          </a:p>
          <a:p>
            <a:pPr lvl="0">
              <a:buClr>
                <a:srgbClr val="00C6BB"/>
              </a:buClr>
            </a:pPr>
            <a:r>
              <a:rPr lang="fr-FR" dirty="0">
                <a:solidFill>
                  <a:prstClr val="white"/>
                </a:solidFill>
              </a:rPr>
              <a:t>Caution: </a:t>
            </a:r>
            <a:r>
              <a:rPr lang="fr-FR" dirty="0" err="1">
                <a:solidFill>
                  <a:prstClr val="white"/>
                </a:solidFill>
              </a:rPr>
              <a:t>Garmin</a:t>
            </a:r>
            <a:r>
              <a:rPr lang="fr-FR" dirty="0">
                <a:solidFill>
                  <a:prstClr val="white"/>
                </a:solidFill>
              </a:rPr>
              <a:t> VIRB </a:t>
            </a:r>
            <a:r>
              <a:rPr lang="fr-FR" dirty="0" err="1">
                <a:solidFill>
                  <a:prstClr val="white"/>
                </a:solidFill>
              </a:rPr>
              <a:t>edit</a:t>
            </a:r>
            <a:r>
              <a:rPr lang="fr-FR" dirty="0">
                <a:solidFill>
                  <a:prstClr val="white"/>
                </a:solidFill>
              </a:rPr>
              <a:t> has </a:t>
            </a:r>
            <a:r>
              <a:rPr lang="fr-FR" dirty="0" err="1">
                <a:solidFill>
                  <a:prstClr val="white"/>
                </a:solidFill>
              </a:rPr>
              <a:t>stitched</a:t>
            </a:r>
            <a:r>
              <a:rPr lang="fr-FR" dirty="0">
                <a:solidFill>
                  <a:prstClr val="white"/>
                </a:solidFill>
              </a:rPr>
              <a:t> back and front camera in </a:t>
            </a:r>
            <a:r>
              <a:rPr lang="fr-FR" dirty="0" err="1">
                <a:solidFill>
                  <a:prstClr val="white"/>
                </a:solidFill>
              </a:rPr>
              <a:t>order</a:t>
            </a:r>
            <a:r>
              <a:rPr lang="fr-FR" dirty="0">
                <a:solidFill>
                  <a:prstClr val="white"/>
                </a:solidFill>
              </a:rPr>
              <a:t> to </a:t>
            </a:r>
            <a:r>
              <a:rPr lang="fr-FR" dirty="0" err="1">
                <a:solidFill>
                  <a:prstClr val="white"/>
                </a:solidFill>
              </a:rPr>
              <a:t>stabilize</a:t>
            </a:r>
            <a:r>
              <a:rPr lang="fr-FR" dirty="0">
                <a:solidFill>
                  <a:prstClr val="white"/>
                </a:solidFill>
              </a:rPr>
              <a:t> the frames. </a:t>
            </a:r>
            <a:r>
              <a:rPr lang="fr-FR" dirty="0" err="1">
                <a:solidFill>
                  <a:prstClr val="white"/>
                </a:solidFill>
              </a:rPr>
              <a:t>Need</a:t>
            </a:r>
            <a:r>
              <a:rPr lang="fr-FR" dirty="0">
                <a:solidFill>
                  <a:prstClr val="white"/>
                </a:solidFill>
              </a:rPr>
              <a:t> to </a:t>
            </a:r>
            <a:r>
              <a:rPr lang="fr-FR" dirty="0" err="1">
                <a:solidFill>
                  <a:prstClr val="white"/>
                </a:solidFill>
              </a:rPr>
              <a:t>take</a:t>
            </a:r>
            <a:r>
              <a:rPr lang="fr-FR" dirty="0">
                <a:solidFill>
                  <a:prstClr val="white"/>
                </a:solidFill>
              </a:rPr>
              <a:t> </a:t>
            </a:r>
            <a:r>
              <a:rPr lang="fr-FR" dirty="0" err="1">
                <a:solidFill>
                  <a:prstClr val="white"/>
                </a:solidFill>
              </a:rPr>
              <a:t>this</a:t>
            </a:r>
            <a:r>
              <a:rPr lang="fr-FR" dirty="0">
                <a:solidFill>
                  <a:prstClr val="white"/>
                </a:solidFill>
              </a:rPr>
              <a:t> in </a:t>
            </a:r>
            <a:r>
              <a:rPr lang="fr-FR" dirty="0" err="1">
                <a:solidFill>
                  <a:prstClr val="white"/>
                </a:solidFill>
              </a:rPr>
              <a:t>account</a:t>
            </a:r>
            <a:r>
              <a:rPr lang="fr-FR" dirty="0">
                <a:solidFill>
                  <a:prstClr val="white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1251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10 FPS 5K</a:t>
            </a: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30DDBC9B-8B03-7949-B63A-C2F6D8554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819565"/>
              </p:ext>
            </p:extLst>
          </p:nvPr>
        </p:nvGraphicFramePr>
        <p:xfrm>
          <a:off x="479787" y="2291255"/>
          <a:ext cx="11232424" cy="4445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106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8746282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892385053"/>
                    </a:ext>
                  </a:extLst>
                </a:gridCol>
              </a:tblGrid>
              <a:tr h="44289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SIMPLE_RADIAL_FISHEYE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FOV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202245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  <a:tr h="198052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869427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335F526B-AAFE-BE4C-A377-A069A2BB1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299" y="2858124"/>
            <a:ext cx="1784977" cy="171714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8A36FC-9728-EE4C-BFD4-98483DAE2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431" y="2858124"/>
            <a:ext cx="1513488" cy="186275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0025FB3-F505-1146-8E8E-F13B4DCCA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511" y="2858124"/>
            <a:ext cx="1639509" cy="18182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E004D02-F214-924A-A23B-53F2784B9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251" y="2858124"/>
            <a:ext cx="1602849" cy="181828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F443D56-EC60-9C4D-8B0C-2A2EFDDA6B05}"/>
              </a:ext>
            </a:extLst>
          </p:cNvPr>
          <p:cNvSpPr txBox="1"/>
          <p:nvPr/>
        </p:nvSpPr>
        <p:spPr>
          <a:xfrm rot="16200000">
            <a:off x="-415521" y="5476346"/>
            <a:ext cx="142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IL" dirty="0"/>
              <a:t>STABILIZED</a:t>
            </a:r>
          </a:p>
        </p:txBody>
      </p:sp>
      <p:pic>
        <p:nvPicPr>
          <p:cNvPr id="7" name="Image 6" descr="Une image contenant cerf-volant, volant, extérieur, skiant&#10;&#10;Description générée automatiquement">
            <a:extLst>
              <a:ext uri="{FF2B5EF4-FFF2-40B4-BE49-F238E27FC236}">
                <a16:creationId xmlns:a16="http://schemas.microsoft.com/office/drawing/2014/main" id="{EFA9D625-A919-BC4F-AA9F-9378576ADF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3299" y="4876716"/>
            <a:ext cx="1741082" cy="1717149"/>
          </a:xfrm>
          <a:prstGeom prst="rect">
            <a:avLst/>
          </a:prstGeom>
        </p:spPr>
      </p:pic>
      <p:pic>
        <p:nvPicPr>
          <p:cNvPr id="12" name="Image 11" descr="Une image contenant volant, rouge, skiant, air&#10;&#10;Description générée automatiquement">
            <a:extLst>
              <a:ext uri="{FF2B5EF4-FFF2-40B4-BE49-F238E27FC236}">
                <a16:creationId xmlns:a16="http://schemas.microsoft.com/office/drawing/2014/main" id="{25B919C2-0ECA-A24A-9B38-86686373B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4993" y="4987240"/>
            <a:ext cx="1784999" cy="1534096"/>
          </a:xfrm>
          <a:prstGeom prst="rect">
            <a:avLst/>
          </a:prstGeom>
        </p:spPr>
      </p:pic>
      <p:pic>
        <p:nvPicPr>
          <p:cNvPr id="14" name="Image 13" descr="Une image contenant avion, signe&#10;&#10;Description générée automatiquement">
            <a:extLst>
              <a:ext uri="{FF2B5EF4-FFF2-40B4-BE49-F238E27FC236}">
                <a16:creationId xmlns:a16="http://schemas.microsoft.com/office/drawing/2014/main" id="{0E35D2D1-D780-794C-9B22-0BE0DCD04D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6275" y="4887353"/>
            <a:ext cx="2035411" cy="1733869"/>
          </a:xfrm>
          <a:prstGeom prst="rect">
            <a:avLst/>
          </a:prstGeom>
        </p:spPr>
      </p:pic>
      <p:pic>
        <p:nvPicPr>
          <p:cNvPr id="16" name="Image 15" descr="Une image contenant volant, cerf-volant, rouge, air&#10;&#10;Description générée automatiquement">
            <a:extLst>
              <a:ext uri="{FF2B5EF4-FFF2-40B4-BE49-F238E27FC236}">
                <a16:creationId xmlns:a16="http://schemas.microsoft.com/office/drawing/2014/main" id="{DC955AF1-FCCB-DE45-AF02-B836C14DB0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7619" y="4849770"/>
            <a:ext cx="1801279" cy="174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40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10 FPS 5.7K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A5E8C7C3-5345-D445-9155-9FAE5991AC64}"/>
              </a:ext>
            </a:extLst>
          </p:cNvPr>
          <p:cNvGraphicFramePr>
            <a:graphicFrameLocks noGrp="1"/>
          </p:cNvGraphicFramePr>
          <p:nvPr/>
        </p:nvGraphicFramePr>
        <p:xfrm>
          <a:off x="479787" y="2291255"/>
          <a:ext cx="11232424" cy="4445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106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8746282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892385053"/>
                    </a:ext>
                  </a:extLst>
                </a:gridCol>
              </a:tblGrid>
              <a:tr h="44289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SIMPLE_RADIAL_FISHEYE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FOV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202245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  <a:tr h="198052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869427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68C83D08-B50E-2E4E-B07E-DE7D6CCD6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28" y="2820602"/>
            <a:ext cx="2059597" cy="187286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78ADE19-E42E-9E4F-B46D-033478AE3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000" y="2820602"/>
            <a:ext cx="1902906" cy="191347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110FA03-1CB3-1045-93E2-1ED7E47A4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507" y="2820602"/>
            <a:ext cx="1910860" cy="18728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5166632-D932-F441-9F4F-B7D3FA890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75" y="2820602"/>
            <a:ext cx="2081521" cy="187286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B71037A-8C19-9144-BE13-32712CF76F9C}"/>
              </a:ext>
            </a:extLst>
          </p:cNvPr>
          <p:cNvSpPr txBox="1"/>
          <p:nvPr/>
        </p:nvSpPr>
        <p:spPr>
          <a:xfrm rot="16200000">
            <a:off x="-415520" y="5560429"/>
            <a:ext cx="142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IL" dirty="0"/>
              <a:t>STABILIZED</a:t>
            </a:r>
          </a:p>
        </p:txBody>
      </p:sp>
      <p:pic>
        <p:nvPicPr>
          <p:cNvPr id="5" name="Image 4" descr="Une image contenant cerf-volant, volant, rouge, avion&#10;&#10;Description générée automatiquement">
            <a:extLst>
              <a:ext uri="{FF2B5EF4-FFF2-40B4-BE49-F238E27FC236}">
                <a16:creationId xmlns:a16="http://schemas.microsoft.com/office/drawing/2014/main" id="{F456B041-5051-6540-902D-3F257BFDC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9364" y="4879254"/>
            <a:ext cx="1882923" cy="1688443"/>
          </a:xfrm>
          <a:prstGeom prst="rect">
            <a:avLst/>
          </a:prstGeom>
        </p:spPr>
      </p:pic>
      <p:pic>
        <p:nvPicPr>
          <p:cNvPr id="10" name="Image 9" descr="Une image contenant volant, cerf-volant, rouge, eau&#10;&#10;Description générée automatiquement">
            <a:extLst>
              <a:ext uri="{FF2B5EF4-FFF2-40B4-BE49-F238E27FC236}">
                <a16:creationId xmlns:a16="http://schemas.microsoft.com/office/drawing/2014/main" id="{A537E681-02CF-504C-BE4D-B27881E39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3286" y="4888830"/>
            <a:ext cx="2476333" cy="1712529"/>
          </a:xfrm>
          <a:prstGeom prst="rect">
            <a:avLst/>
          </a:prstGeom>
        </p:spPr>
      </p:pic>
      <p:pic>
        <p:nvPicPr>
          <p:cNvPr id="14" name="Image 13" descr="Une image contenant homme, neige, skiant&#10;&#10;Description générée automatiquement">
            <a:extLst>
              <a:ext uri="{FF2B5EF4-FFF2-40B4-BE49-F238E27FC236}">
                <a16:creationId xmlns:a16="http://schemas.microsoft.com/office/drawing/2014/main" id="{BCC25668-AD9E-ED4D-8685-630C3798C0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2096" y="5057929"/>
            <a:ext cx="2103682" cy="1331091"/>
          </a:xfrm>
          <a:prstGeom prst="rect">
            <a:avLst/>
          </a:prstGeom>
        </p:spPr>
      </p:pic>
      <p:pic>
        <p:nvPicPr>
          <p:cNvPr id="16" name="Image 15" descr="Une image contenant rouge, volant, jeu&#10;&#10;Description générée automatiquement">
            <a:extLst>
              <a:ext uri="{FF2B5EF4-FFF2-40B4-BE49-F238E27FC236}">
                <a16:creationId xmlns:a16="http://schemas.microsoft.com/office/drawing/2014/main" id="{ECC777BD-187F-274A-AC19-93237EA76F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9532" y="4864468"/>
            <a:ext cx="1525252" cy="167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81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10C793-5614-A640-A4FE-12D72A211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IL" dirty="0"/>
              <a:t>POSSIBLE REASON FOR FAILURE</a:t>
            </a:r>
          </a:p>
        </p:txBody>
      </p:sp>
      <p:pic>
        <p:nvPicPr>
          <p:cNvPr id="5" name="Image 4" descr="Une image contenant intérieur, cuisine, pièce, blanc&#10;&#10;Description générée automatiquement">
            <a:extLst>
              <a:ext uri="{FF2B5EF4-FFF2-40B4-BE49-F238E27FC236}">
                <a16:creationId xmlns:a16="http://schemas.microsoft.com/office/drawing/2014/main" id="{12255CFB-4052-F345-8F0B-8DFBC28EE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28" y="2294246"/>
            <a:ext cx="5583852" cy="2551024"/>
          </a:xfrm>
          <a:prstGeom prst="rect">
            <a:avLst/>
          </a:prstGeom>
        </p:spPr>
      </p:pic>
      <p:pic>
        <p:nvPicPr>
          <p:cNvPr id="7" name="Image 6" descr="Une image contenant intérieur, cuisine, table, blanc&#10;&#10;Description générée automatiquement">
            <a:extLst>
              <a:ext uri="{FF2B5EF4-FFF2-40B4-BE49-F238E27FC236}">
                <a16:creationId xmlns:a16="http://schemas.microsoft.com/office/drawing/2014/main" id="{8F62DF6C-A1B1-5647-897E-47D329ABD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547" y="2294246"/>
            <a:ext cx="5605138" cy="255102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7392692-B3AD-2E45-A874-23C1740DE859}"/>
              </a:ext>
            </a:extLst>
          </p:cNvPr>
          <p:cNvSpPr txBox="1"/>
          <p:nvPr/>
        </p:nvSpPr>
        <p:spPr>
          <a:xfrm>
            <a:off x="2123090" y="5055476"/>
            <a:ext cx="153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IL" dirty="0"/>
              <a:t>Unstabilized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4CF22B8-3DB1-3A4A-A2FC-4D4FB78AE420}"/>
              </a:ext>
            </a:extLst>
          </p:cNvPr>
          <p:cNvSpPr txBox="1"/>
          <p:nvPr/>
        </p:nvSpPr>
        <p:spPr>
          <a:xfrm>
            <a:off x="8397765" y="5055476"/>
            <a:ext cx="133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IL" dirty="0"/>
              <a:t>stabilized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286FDE3-CC9B-3640-9B51-ABDB57EE9283}"/>
              </a:ext>
            </a:extLst>
          </p:cNvPr>
          <p:cNvSpPr txBox="1"/>
          <p:nvPr/>
        </p:nvSpPr>
        <p:spPr>
          <a:xfrm>
            <a:off x="693683" y="5457808"/>
            <a:ext cx="1118300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IL" dirty="0"/>
              <a:t> Experiment failed due to less details within the new frame frame, ‘zoom’ effect.</a:t>
            </a:r>
          </a:p>
          <a:p>
            <a:endParaRPr lang="fr-IL" dirty="0"/>
          </a:p>
          <a:p>
            <a:r>
              <a:rPr lang="fr-IL" sz="1600" dirty="0"/>
              <a:t>(Notice that each of the camera models have output between 6 and 14 sparse models, emphasizing the lack of features in order to understand that the recorded room was one single volume entity).</a:t>
            </a:r>
          </a:p>
        </p:txBody>
      </p:sp>
    </p:spTree>
    <p:extLst>
      <p:ext uri="{BB962C8B-B14F-4D97-AF65-F5344CB8AC3E}">
        <p14:creationId xmlns:p14="http://schemas.microsoft.com/office/powerpoint/2010/main" val="787800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7B428B-0F8E-2E42-BA7C-935C4968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IL" dirty="0"/>
              <a:t>CORRECTION : INCREASE FRAME SIZE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63546D-13C8-8843-8D70-16FAD5655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10563286" cy="3638763"/>
          </a:xfrm>
        </p:spPr>
        <p:txBody>
          <a:bodyPr/>
          <a:lstStyle/>
          <a:p>
            <a:r>
              <a:rPr lang="fr-IL" dirty="0"/>
              <a:t>Stabilization with Garmin VIRB edit app only possible after stitching back and front camera =&gt; need to take in account for the stitching to ‘zoom’ in the frame.</a:t>
            </a:r>
          </a:p>
          <a:p>
            <a:r>
              <a:rPr lang="fr-IL" dirty="0"/>
              <a:t>5K crop center from </a:t>
            </a:r>
            <a:r>
              <a:rPr lang="fr-FR" dirty="0"/>
              <a:t>1100x500 to 1400x650</a:t>
            </a:r>
          </a:p>
          <a:p>
            <a:r>
              <a:rPr lang="fr-FR" dirty="0"/>
              <a:t>5.7K </a:t>
            </a:r>
            <a:r>
              <a:rPr lang="fr-FR" dirty="0" err="1"/>
              <a:t>crop</a:t>
            </a:r>
            <a:r>
              <a:rPr lang="fr-FR" dirty="0"/>
              <a:t> center </a:t>
            </a:r>
            <a:r>
              <a:rPr lang="fr-FR" dirty="0" err="1"/>
              <a:t>from</a:t>
            </a:r>
            <a:r>
              <a:rPr lang="fr-FR" dirty="0"/>
              <a:t> 1400x650 to 1600x800 </a:t>
            </a:r>
            <a:endParaRPr lang="fr-IL" dirty="0"/>
          </a:p>
        </p:txBody>
      </p:sp>
    </p:spTree>
    <p:extLst>
      <p:ext uri="{BB962C8B-B14F-4D97-AF65-F5344CB8AC3E}">
        <p14:creationId xmlns:p14="http://schemas.microsoft.com/office/powerpoint/2010/main" val="1533761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CORRECTION : 10 FPS 5K</a:t>
            </a: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30DDBC9B-8B03-7949-B63A-C2F6D85546DB}"/>
              </a:ext>
            </a:extLst>
          </p:cNvPr>
          <p:cNvGraphicFramePr>
            <a:graphicFrameLocks noGrp="1"/>
          </p:cNvGraphicFramePr>
          <p:nvPr/>
        </p:nvGraphicFramePr>
        <p:xfrm>
          <a:off x="479787" y="2291255"/>
          <a:ext cx="11232424" cy="4445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106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8746282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892385053"/>
                    </a:ext>
                  </a:extLst>
                </a:gridCol>
              </a:tblGrid>
              <a:tr h="44289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SIMPLE_RADIAL_FISHEYE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FOV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202245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  <a:tr h="198052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869427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335F526B-AAFE-BE4C-A377-A069A2BB1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299" y="2858124"/>
            <a:ext cx="1784977" cy="171714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8A36FC-9728-EE4C-BFD4-98483DAE2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431" y="2858124"/>
            <a:ext cx="1513488" cy="186275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0025FB3-F505-1146-8E8E-F13B4DCCA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511" y="2858124"/>
            <a:ext cx="1639509" cy="18182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E004D02-F214-924A-A23B-53F2784B9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251" y="2858124"/>
            <a:ext cx="1602849" cy="181828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F443D56-EC60-9C4D-8B0C-2A2EFDDA6B05}"/>
              </a:ext>
            </a:extLst>
          </p:cNvPr>
          <p:cNvSpPr txBox="1"/>
          <p:nvPr/>
        </p:nvSpPr>
        <p:spPr>
          <a:xfrm rot="16200000">
            <a:off x="-415521" y="5476346"/>
            <a:ext cx="142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IL" dirty="0"/>
              <a:t>STABILIZED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3299A1-C0EB-6C47-B02A-96409D1302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1239" y="4832987"/>
            <a:ext cx="1990759" cy="171714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2653418-40DC-AF41-A692-E1AA38F762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8202" y="4892317"/>
            <a:ext cx="1858672" cy="171714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353002B-F9A2-B348-9EC4-A7BA52806D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4885" y="4892317"/>
            <a:ext cx="2008952" cy="171714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BD7A8F4-B651-BF49-854E-439DD2B360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295" y="4892317"/>
            <a:ext cx="1990760" cy="173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50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59E51-4945-CF4A-92A7-4788402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14053"/>
          </a:xfrm>
        </p:spPr>
        <p:txBody>
          <a:bodyPr/>
          <a:lstStyle/>
          <a:p>
            <a:r>
              <a:rPr lang="fr-FR" dirty="0"/>
              <a:t>CORRECTION : 10 FPS 5.7K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A5E8C7C3-5345-D445-9155-9FAE5991A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055919"/>
              </p:ext>
            </p:extLst>
          </p:nvPr>
        </p:nvGraphicFramePr>
        <p:xfrm>
          <a:off x="479787" y="2291255"/>
          <a:ext cx="11232424" cy="4445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106">
                  <a:extLst>
                    <a:ext uri="{9D8B030D-6E8A-4147-A177-3AD203B41FA5}">
                      <a16:colId xmlns:a16="http://schemas.microsoft.com/office/drawing/2014/main" val="23793377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149295984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874628259"/>
                    </a:ext>
                  </a:extLst>
                </a:gridCol>
                <a:gridCol w="2808106">
                  <a:extLst>
                    <a:ext uri="{9D8B030D-6E8A-4147-A177-3AD203B41FA5}">
                      <a16:colId xmlns:a16="http://schemas.microsoft.com/office/drawing/2014/main" val="1892385053"/>
                    </a:ext>
                  </a:extLst>
                </a:gridCol>
              </a:tblGrid>
              <a:tr h="44289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SIMPLE_RADIAL_FISHEYE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SIMPLE_RADIAL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RADIAL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FOV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64634"/>
                  </a:ext>
                </a:extLst>
              </a:tr>
              <a:tr h="202245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66259"/>
                  </a:ext>
                </a:extLst>
              </a:tr>
              <a:tr h="198052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869427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68C83D08-B50E-2E4E-B07E-DE7D6CCD6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28" y="2820602"/>
            <a:ext cx="2059597" cy="187286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78ADE19-E42E-9E4F-B46D-033478AE3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000" y="2820602"/>
            <a:ext cx="1902906" cy="191347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110FA03-1CB3-1045-93E2-1ED7E47A4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507" y="2820602"/>
            <a:ext cx="1910860" cy="18728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5166632-D932-F441-9F4F-B7D3FA890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75" y="2820602"/>
            <a:ext cx="2081521" cy="187286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B71037A-8C19-9144-BE13-32712CF76F9C}"/>
              </a:ext>
            </a:extLst>
          </p:cNvPr>
          <p:cNvSpPr txBox="1"/>
          <p:nvPr/>
        </p:nvSpPr>
        <p:spPr>
          <a:xfrm rot="16200000">
            <a:off x="-415520" y="5560429"/>
            <a:ext cx="142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IL" dirty="0"/>
              <a:t>STABILIZED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6BB704C-352B-324C-8B51-6F50A21CA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7661" y="4854840"/>
            <a:ext cx="1695661" cy="173727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1FDB461-4707-424F-9D8D-840D54EDF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1047" y="4854840"/>
            <a:ext cx="2380812" cy="170816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35F44F3-D710-1944-80DC-ADE4658AC7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8258" y="5140470"/>
            <a:ext cx="2204491" cy="116601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036F307-AC21-124B-BCC5-2581FAAF7E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601" y="4808665"/>
            <a:ext cx="1895068" cy="187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840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2239</TotalTime>
  <Words>399</Words>
  <Application>Microsoft Macintosh PowerPoint</Application>
  <PresentationFormat>Grand écran</PresentationFormat>
  <Paragraphs>86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8" baseType="lpstr">
      <vt:lpstr>Century Gothic</vt:lpstr>
      <vt:lpstr>Wingdings 2</vt:lpstr>
      <vt:lpstr>Concis</vt:lpstr>
      <vt:lpstr>BUILDOTS UPDATE : 30/01/2020</vt:lpstr>
      <vt:lpstr>SUMMARY</vt:lpstr>
      <vt:lpstr>STABILIZATION TESTS</vt:lpstr>
      <vt:lpstr>10 FPS 5K</vt:lpstr>
      <vt:lpstr>10 FPS 5.7K</vt:lpstr>
      <vt:lpstr>POSSIBLE REASON FOR FAILURE</vt:lpstr>
      <vt:lpstr>CORRECTION : INCREASE FRAME SIZE</vt:lpstr>
      <vt:lpstr>CORRECTION : 10 FPS 5K</vt:lpstr>
      <vt:lpstr>CORRECTION : 10 FPS 5.7K</vt:lpstr>
      <vt:lpstr>CONCLUSION</vt:lpstr>
      <vt:lpstr>MULTI-ROOM TEST</vt:lpstr>
      <vt:lpstr>10 FPS 5K</vt:lpstr>
      <vt:lpstr>LOWERING FPS TEST</vt:lpstr>
      <vt:lpstr>5 FPS 5K (RUNTIME  ~ 5 [minutes])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BUILDOTS UPDATE : 05/01/2020</dc:title>
  <dc:creator>Patrick Marciano</dc:creator>
  <cp:lastModifiedBy>Patrick Marciano</cp:lastModifiedBy>
  <cp:revision>36</cp:revision>
  <dcterms:created xsi:type="dcterms:W3CDTF">2020-01-07T00:02:55Z</dcterms:created>
  <dcterms:modified xsi:type="dcterms:W3CDTF">2020-02-04T07:14:06Z</dcterms:modified>
</cp:coreProperties>
</file>